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6.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80" r:id="rId5"/>
    <p:sldMasterId id="2147483706" r:id="rId6"/>
    <p:sldMasterId id="2147483717" r:id="rId7"/>
    <p:sldMasterId id="2147483823" r:id="rId8"/>
    <p:sldMasterId id="2147483885" r:id="rId9"/>
    <p:sldMasterId id="2147483940" r:id="rId10"/>
  </p:sldMasterIdLst>
  <p:notesMasterIdLst>
    <p:notesMasterId r:id="rId43"/>
  </p:notesMasterIdLst>
  <p:handoutMasterIdLst>
    <p:handoutMasterId r:id="rId44"/>
  </p:handoutMasterIdLst>
  <p:sldIdLst>
    <p:sldId id="558" r:id="rId11"/>
    <p:sldId id="978" r:id="rId12"/>
    <p:sldId id="622" r:id="rId13"/>
    <p:sldId id="958" r:id="rId14"/>
    <p:sldId id="980" r:id="rId15"/>
    <p:sldId id="944" r:id="rId16"/>
    <p:sldId id="934" r:id="rId17"/>
    <p:sldId id="947" r:id="rId18"/>
    <p:sldId id="949" r:id="rId19"/>
    <p:sldId id="948" r:id="rId20"/>
    <p:sldId id="950" r:id="rId21"/>
    <p:sldId id="951" r:id="rId22"/>
    <p:sldId id="977" r:id="rId23"/>
    <p:sldId id="952" r:id="rId24"/>
    <p:sldId id="953" r:id="rId25"/>
    <p:sldId id="985" r:id="rId26"/>
    <p:sldId id="959" r:id="rId27"/>
    <p:sldId id="981" r:id="rId28"/>
    <p:sldId id="984" r:id="rId29"/>
    <p:sldId id="982" r:id="rId30"/>
    <p:sldId id="983" r:id="rId31"/>
    <p:sldId id="956" r:id="rId32"/>
    <p:sldId id="964" r:id="rId33"/>
    <p:sldId id="960" r:id="rId34"/>
    <p:sldId id="1530" r:id="rId35"/>
    <p:sldId id="425" r:id="rId36"/>
    <p:sldId id="1375" r:id="rId37"/>
    <p:sldId id="1528" r:id="rId38"/>
    <p:sldId id="1529" r:id="rId39"/>
    <p:sldId id="886" r:id="rId40"/>
    <p:sldId id="1392" r:id="rId41"/>
    <p:sldId id="957" r:id="rId42"/>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2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1E46"/>
    <a:srgbClr val="E33D61"/>
    <a:srgbClr val="D6043B"/>
    <a:srgbClr val="DEE1F8"/>
    <a:srgbClr val="1F8951"/>
    <a:srgbClr val="F2F2F2"/>
    <a:srgbClr val="FB3B6D"/>
    <a:srgbClr val="FD8CAA"/>
    <a:srgbClr val="2F5597"/>
    <a:srgbClr val="A81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3" autoAdjust="0"/>
    <p:restoredTop sz="93878" autoAdjust="0"/>
  </p:normalViewPr>
  <p:slideViewPr>
    <p:cSldViewPr snapToGrid="0">
      <p:cViewPr varScale="1">
        <p:scale>
          <a:sx n="68" d="100"/>
          <a:sy n="68" d="100"/>
        </p:scale>
        <p:origin x="840" y="54"/>
      </p:cViewPr>
      <p:guideLst/>
    </p:cSldViewPr>
  </p:slideViewPr>
  <p:notesTextViewPr>
    <p:cViewPr>
      <p:scale>
        <a:sx n="1" d="1"/>
        <a:sy n="1" d="1"/>
      </p:scale>
      <p:origin x="0" y="0"/>
    </p:cViewPr>
  </p:notesTextViewPr>
  <p:notesViewPr>
    <p:cSldViewPr snapToGrid="0">
      <p:cViewPr>
        <p:scale>
          <a:sx n="1" d="2"/>
          <a:sy n="1" d="2"/>
        </p:scale>
        <p:origin x="2655" y="5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dgmi-my.sharepoint.com/personal/matthew_finucane_dgmi_co_uk/Documents/Digmoor%20Conver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gmi-my.sharepoint.com/personal/matthew_finucane_dgmi_co_uk/Documents/Digmoor%20Convert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Sheet1!$B$3</c:f>
              <c:strCache>
                <c:ptCount val="1"/>
                <c:pt idx="0">
                  <c:v>Emergency Hospital Admissions for COPD 2008-13</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0DB7-4418-A172-95778643BF85}"/>
              </c:ext>
            </c:extLst>
          </c:dPt>
          <c:cat>
            <c:strRef>
              <c:f>Sheet1!$C$2:$D$2</c:f>
              <c:strCache>
                <c:ptCount val="2"/>
                <c:pt idx="0">
                  <c:v>West Lancashire</c:v>
                </c:pt>
                <c:pt idx="1">
                  <c:v>Digmoor</c:v>
                </c:pt>
              </c:strCache>
            </c:strRef>
          </c:cat>
          <c:val>
            <c:numRef>
              <c:f>Sheet1!$C$3:$D$3</c:f>
              <c:numCache>
                <c:formatCode>General</c:formatCode>
                <c:ptCount val="2"/>
                <c:pt idx="0">
                  <c:v>127</c:v>
                </c:pt>
                <c:pt idx="1">
                  <c:v>250</c:v>
                </c:pt>
              </c:numCache>
            </c:numRef>
          </c:val>
          <c:extLst>
            <c:ext xmlns:c16="http://schemas.microsoft.com/office/drawing/2014/chart" uri="{C3380CC4-5D6E-409C-BE32-E72D297353CC}">
              <c16:uniqueId val="{00000002-0DB7-4418-A172-95778643BF85}"/>
            </c:ext>
          </c:extLst>
        </c:ser>
        <c:dLbls>
          <c:showLegendKey val="0"/>
          <c:showVal val="0"/>
          <c:showCatName val="0"/>
          <c:showSerName val="0"/>
          <c:showPercent val="0"/>
          <c:showBubbleSize val="0"/>
        </c:dLbls>
        <c:gapWidth val="20"/>
        <c:axId val="661675264"/>
        <c:axId val="606236336"/>
      </c:barChart>
      <c:catAx>
        <c:axId val="661675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06236336"/>
        <c:crosses val="autoZero"/>
        <c:auto val="1"/>
        <c:lblAlgn val="ctr"/>
        <c:lblOffset val="100"/>
        <c:noMultiLvlLbl val="0"/>
      </c:catAx>
      <c:valAx>
        <c:axId val="6062363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dirty="0"/>
                  <a:t>Standardised Admission Ratio</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6167526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Sheet1!$B$4</c:f>
              <c:strCache>
                <c:ptCount val="1"/>
                <c:pt idx="0">
                  <c:v>Hospital Stays for Intentional Self-Harm 2008-13</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2007-4C8E-9BBB-1EDD50A6B0FA}"/>
              </c:ext>
            </c:extLst>
          </c:dPt>
          <c:cat>
            <c:strRef>
              <c:f>Sheet1!$C$2:$D$2</c:f>
              <c:strCache>
                <c:ptCount val="2"/>
                <c:pt idx="0">
                  <c:v>West Lancashire</c:v>
                </c:pt>
                <c:pt idx="1">
                  <c:v>Digmoor</c:v>
                </c:pt>
              </c:strCache>
            </c:strRef>
          </c:cat>
          <c:val>
            <c:numRef>
              <c:f>Sheet1!$C$4:$D$4</c:f>
              <c:numCache>
                <c:formatCode>General</c:formatCode>
                <c:ptCount val="2"/>
                <c:pt idx="0">
                  <c:v>127</c:v>
                </c:pt>
                <c:pt idx="1">
                  <c:v>253</c:v>
                </c:pt>
              </c:numCache>
            </c:numRef>
          </c:val>
          <c:extLst>
            <c:ext xmlns:c16="http://schemas.microsoft.com/office/drawing/2014/chart" uri="{C3380CC4-5D6E-409C-BE32-E72D297353CC}">
              <c16:uniqueId val="{00000002-2007-4C8E-9BBB-1EDD50A6B0FA}"/>
            </c:ext>
          </c:extLst>
        </c:ser>
        <c:dLbls>
          <c:showLegendKey val="0"/>
          <c:showVal val="0"/>
          <c:showCatName val="0"/>
          <c:showSerName val="0"/>
          <c:showPercent val="0"/>
          <c:showBubbleSize val="0"/>
        </c:dLbls>
        <c:gapWidth val="20"/>
        <c:axId val="661675264"/>
        <c:axId val="606236336"/>
      </c:barChart>
      <c:catAx>
        <c:axId val="661675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06236336"/>
        <c:crosses val="autoZero"/>
        <c:auto val="1"/>
        <c:lblAlgn val="ctr"/>
        <c:lblOffset val="100"/>
        <c:noMultiLvlLbl val="0"/>
      </c:catAx>
      <c:valAx>
        <c:axId val="6062363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a:t>Standardised Admission Ratio</a:t>
                </a:r>
              </a:p>
            </c:rich>
          </c:tx>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6167526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Sheet1!$K$3</c:f>
              <c:strCache>
                <c:ptCount val="1"/>
                <c:pt idx="0">
                  <c:v>2013-14</c:v>
                </c:pt>
              </c:strCache>
            </c:strRef>
          </c:tx>
          <c:spPr>
            <a:solidFill>
              <a:schemeClr val="accent6">
                <a:shade val="53000"/>
              </a:schemeClr>
            </a:solidFill>
            <a:ln>
              <a:noFill/>
            </a:ln>
            <a:effectLst/>
          </c:spPr>
          <c:invertIfNegative val="0"/>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5-58AA-4AC4-9036-8CF9ADC36147}"/>
              </c:ext>
            </c:extLst>
          </c:dPt>
          <c:cat>
            <c:strRef>
              <c:f>Sheet1!$J$4:$J$8</c:f>
              <c:strCache>
                <c:ptCount val="5"/>
                <c:pt idx="0">
                  <c:v>0 - 14</c:v>
                </c:pt>
                <c:pt idx="1">
                  <c:v>15 - 29</c:v>
                </c:pt>
                <c:pt idx="2">
                  <c:v>30 -49</c:v>
                </c:pt>
                <c:pt idx="3">
                  <c:v>50 - 64</c:v>
                </c:pt>
                <c:pt idx="4">
                  <c:v>65+</c:v>
                </c:pt>
              </c:strCache>
            </c:strRef>
          </c:cat>
          <c:val>
            <c:numRef>
              <c:f>Sheet1!$K$4:$K$8</c:f>
              <c:numCache>
                <c:formatCode>General</c:formatCode>
                <c:ptCount val="5"/>
                <c:pt idx="0">
                  <c:v>1030</c:v>
                </c:pt>
                <c:pt idx="1">
                  <c:v>-1450</c:v>
                </c:pt>
                <c:pt idx="2">
                  <c:v>1390</c:v>
                </c:pt>
                <c:pt idx="3">
                  <c:v>1120</c:v>
                </c:pt>
                <c:pt idx="4">
                  <c:v>640</c:v>
                </c:pt>
              </c:numCache>
            </c:numRef>
          </c:val>
          <c:extLst>
            <c:ext xmlns:c16="http://schemas.microsoft.com/office/drawing/2014/chart" uri="{C3380CC4-5D6E-409C-BE32-E72D297353CC}">
              <c16:uniqueId val="{00000000-58AA-4AC4-9036-8CF9ADC36147}"/>
            </c:ext>
          </c:extLst>
        </c:ser>
        <c:ser>
          <c:idx val="1"/>
          <c:order val="1"/>
          <c:tx>
            <c:strRef>
              <c:f>Sheet1!$L$3</c:f>
              <c:strCache>
                <c:ptCount val="1"/>
                <c:pt idx="0">
                  <c:v>2014-15</c:v>
                </c:pt>
              </c:strCache>
            </c:strRef>
          </c:tx>
          <c:spPr>
            <a:solidFill>
              <a:schemeClr val="accent6">
                <a:shade val="76000"/>
              </a:schemeClr>
            </a:solidFill>
            <a:ln>
              <a:noFill/>
            </a:ln>
            <a:effectLst/>
          </c:spPr>
          <c:invertIfNegative val="0"/>
          <c:dPt>
            <c:idx val="1"/>
            <c:invertIfNegative val="0"/>
            <c:bubble3D val="0"/>
            <c:spPr>
              <a:solidFill>
                <a:srgbClr val="D6043B"/>
              </a:solidFill>
              <a:ln>
                <a:noFill/>
              </a:ln>
              <a:effectLst/>
            </c:spPr>
            <c:extLst>
              <c:ext xmlns:c16="http://schemas.microsoft.com/office/drawing/2014/chart" uri="{C3380CC4-5D6E-409C-BE32-E72D297353CC}">
                <c16:uniqueId val="{00000006-58AA-4AC4-9036-8CF9ADC36147}"/>
              </c:ext>
            </c:extLst>
          </c:dPt>
          <c:cat>
            <c:strRef>
              <c:f>Sheet1!$J$4:$J$8</c:f>
              <c:strCache>
                <c:ptCount val="5"/>
                <c:pt idx="0">
                  <c:v>0 - 14</c:v>
                </c:pt>
                <c:pt idx="1">
                  <c:v>15 - 29</c:v>
                </c:pt>
                <c:pt idx="2">
                  <c:v>30 -49</c:v>
                </c:pt>
                <c:pt idx="3">
                  <c:v>50 - 64</c:v>
                </c:pt>
                <c:pt idx="4">
                  <c:v>65+</c:v>
                </c:pt>
              </c:strCache>
            </c:strRef>
          </c:cat>
          <c:val>
            <c:numRef>
              <c:f>Sheet1!$L$4:$L$8</c:f>
              <c:numCache>
                <c:formatCode>General</c:formatCode>
                <c:ptCount val="5"/>
                <c:pt idx="0">
                  <c:v>1170</c:v>
                </c:pt>
                <c:pt idx="1">
                  <c:v>-1560</c:v>
                </c:pt>
                <c:pt idx="2">
                  <c:v>1580</c:v>
                </c:pt>
                <c:pt idx="3">
                  <c:v>1200</c:v>
                </c:pt>
                <c:pt idx="4">
                  <c:v>950</c:v>
                </c:pt>
              </c:numCache>
            </c:numRef>
          </c:val>
          <c:extLst>
            <c:ext xmlns:c16="http://schemas.microsoft.com/office/drawing/2014/chart" uri="{C3380CC4-5D6E-409C-BE32-E72D297353CC}">
              <c16:uniqueId val="{00000001-58AA-4AC4-9036-8CF9ADC36147}"/>
            </c:ext>
          </c:extLst>
        </c:ser>
        <c:ser>
          <c:idx val="2"/>
          <c:order val="2"/>
          <c:tx>
            <c:strRef>
              <c:f>Sheet1!$M$3</c:f>
              <c:strCache>
                <c:ptCount val="1"/>
                <c:pt idx="0">
                  <c:v>2015-16</c:v>
                </c:pt>
              </c:strCache>
            </c:strRef>
          </c:tx>
          <c:spPr>
            <a:solidFill>
              <a:schemeClr val="accent6"/>
            </a:solidFill>
            <a:ln>
              <a:noFill/>
            </a:ln>
            <a:effectLst/>
          </c:spPr>
          <c:invertIfNegative val="0"/>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7-58AA-4AC4-9036-8CF9ADC36147}"/>
              </c:ext>
            </c:extLst>
          </c:dPt>
          <c:cat>
            <c:strRef>
              <c:f>Sheet1!$J$4:$J$8</c:f>
              <c:strCache>
                <c:ptCount val="5"/>
                <c:pt idx="0">
                  <c:v>0 - 14</c:v>
                </c:pt>
                <c:pt idx="1">
                  <c:v>15 - 29</c:v>
                </c:pt>
                <c:pt idx="2">
                  <c:v>30 -49</c:v>
                </c:pt>
                <c:pt idx="3">
                  <c:v>50 - 64</c:v>
                </c:pt>
                <c:pt idx="4">
                  <c:v>65+</c:v>
                </c:pt>
              </c:strCache>
            </c:strRef>
          </c:cat>
          <c:val>
            <c:numRef>
              <c:f>Sheet1!$M$4:$M$8</c:f>
              <c:numCache>
                <c:formatCode>General</c:formatCode>
                <c:ptCount val="5"/>
                <c:pt idx="0">
                  <c:v>1170</c:v>
                </c:pt>
                <c:pt idx="1">
                  <c:v>-1460</c:v>
                </c:pt>
                <c:pt idx="2">
                  <c:v>1730</c:v>
                </c:pt>
                <c:pt idx="3">
                  <c:v>1510</c:v>
                </c:pt>
                <c:pt idx="4">
                  <c:v>960</c:v>
                </c:pt>
              </c:numCache>
            </c:numRef>
          </c:val>
          <c:extLst>
            <c:ext xmlns:c16="http://schemas.microsoft.com/office/drawing/2014/chart" uri="{C3380CC4-5D6E-409C-BE32-E72D297353CC}">
              <c16:uniqueId val="{00000002-58AA-4AC4-9036-8CF9ADC36147}"/>
            </c:ext>
          </c:extLst>
        </c:ser>
        <c:ser>
          <c:idx val="3"/>
          <c:order val="3"/>
          <c:tx>
            <c:strRef>
              <c:f>Sheet1!$N$3</c:f>
              <c:strCache>
                <c:ptCount val="1"/>
                <c:pt idx="0">
                  <c:v>2016-17</c:v>
                </c:pt>
              </c:strCache>
            </c:strRef>
          </c:tx>
          <c:spPr>
            <a:solidFill>
              <a:schemeClr val="accent6">
                <a:tint val="77000"/>
              </a:schemeClr>
            </a:solidFill>
            <a:ln>
              <a:noFill/>
            </a:ln>
            <a:effectLst/>
          </c:spPr>
          <c:invertIfNegative val="0"/>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8-58AA-4AC4-9036-8CF9ADC36147}"/>
              </c:ext>
            </c:extLst>
          </c:dPt>
          <c:cat>
            <c:strRef>
              <c:f>Sheet1!$J$4:$J$8</c:f>
              <c:strCache>
                <c:ptCount val="5"/>
                <c:pt idx="0">
                  <c:v>0 - 14</c:v>
                </c:pt>
                <c:pt idx="1">
                  <c:v>15 - 29</c:v>
                </c:pt>
                <c:pt idx="2">
                  <c:v>30 -49</c:v>
                </c:pt>
                <c:pt idx="3">
                  <c:v>50 - 64</c:v>
                </c:pt>
                <c:pt idx="4">
                  <c:v>65+</c:v>
                </c:pt>
              </c:strCache>
            </c:strRef>
          </c:cat>
          <c:val>
            <c:numRef>
              <c:f>Sheet1!$N$4:$N$8</c:f>
              <c:numCache>
                <c:formatCode>General</c:formatCode>
                <c:ptCount val="5"/>
                <c:pt idx="0">
                  <c:v>1030</c:v>
                </c:pt>
                <c:pt idx="1">
                  <c:v>-1550</c:v>
                </c:pt>
                <c:pt idx="2">
                  <c:v>1510</c:v>
                </c:pt>
                <c:pt idx="3">
                  <c:v>1420</c:v>
                </c:pt>
                <c:pt idx="4">
                  <c:v>940</c:v>
                </c:pt>
              </c:numCache>
            </c:numRef>
          </c:val>
          <c:extLst>
            <c:ext xmlns:c16="http://schemas.microsoft.com/office/drawing/2014/chart" uri="{C3380CC4-5D6E-409C-BE32-E72D297353CC}">
              <c16:uniqueId val="{00000003-58AA-4AC4-9036-8CF9ADC36147}"/>
            </c:ext>
          </c:extLst>
        </c:ser>
        <c:ser>
          <c:idx val="4"/>
          <c:order val="4"/>
          <c:tx>
            <c:strRef>
              <c:f>Sheet1!$O$3</c:f>
              <c:strCache>
                <c:ptCount val="1"/>
                <c:pt idx="0">
                  <c:v>2017-18</c:v>
                </c:pt>
              </c:strCache>
            </c:strRef>
          </c:tx>
          <c:spPr>
            <a:solidFill>
              <a:schemeClr val="accent6">
                <a:tint val="54000"/>
              </a:schemeClr>
            </a:solidFill>
            <a:ln>
              <a:noFill/>
            </a:ln>
            <a:effectLst/>
          </c:spPr>
          <c:invertIfNegative val="0"/>
          <c:dPt>
            <c:idx val="1"/>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58AA-4AC4-9036-8CF9ADC36147}"/>
              </c:ext>
            </c:extLst>
          </c:dPt>
          <c:cat>
            <c:strRef>
              <c:f>Sheet1!$J$4:$J$8</c:f>
              <c:strCache>
                <c:ptCount val="5"/>
                <c:pt idx="0">
                  <c:v>0 - 14</c:v>
                </c:pt>
                <c:pt idx="1">
                  <c:v>15 - 29</c:v>
                </c:pt>
                <c:pt idx="2">
                  <c:v>30 -49</c:v>
                </c:pt>
                <c:pt idx="3">
                  <c:v>50 - 64</c:v>
                </c:pt>
                <c:pt idx="4">
                  <c:v>65+</c:v>
                </c:pt>
              </c:strCache>
            </c:strRef>
          </c:cat>
          <c:val>
            <c:numRef>
              <c:f>Sheet1!$O$4:$O$8</c:f>
              <c:numCache>
                <c:formatCode>General</c:formatCode>
                <c:ptCount val="5"/>
                <c:pt idx="0">
                  <c:v>1153</c:v>
                </c:pt>
                <c:pt idx="1">
                  <c:v>-1209</c:v>
                </c:pt>
                <c:pt idx="2">
                  <c:v>1546</c:v>
                </c:pt>
                <c:pt idx="3">
                  <c:v>1458</c:v>
                </c:pt>
                <c:pt idx="4">
                  <c:v>941</c:v>
                </c:pt>
              </c:numCache>
            </c:numRef>
          </c:val>
          <c:extLst>
            <c:ext xmlns:c16="http://schemas.microsoft.com/office/drawing/2014/chart" uri="{C3380CC4-5D6E-409C-BE32-E72D297353CC}">
              <c16:uniqueId val="{00000004-58AA-4AC4-9036-8CF9ADC36147}"/>
            </c:ext>
          </c:extLst>
        </c:ser>
        <c:dLbls>
          <c:showLegendKey val="0"/>
          <c:showVal val="0"/>
          <c:showCatName val="0"/>
          <c:showSerName val="0"/>
          <c:showPercent val="0"/>
          <c:showBubbleSize val="0"/>
        </c:dLbls>
        <c:gapWidth val="219"/>
        <c:overlap val="-27"/>
        <c:axId val="1629352336"/>
        <c:axId val="1505834640"/>
      </c:barChart>
      <c:catAx>
        <c:axId val="1629352336"/>
        <c:scaling>
          <c:orientation val="minMax"/>
        </c:scaling>
        <c:delete val="1"/>
        <c:axPos val="b"/>
        <c:numFmt formatCode="General" sourceLinked="1"/>
        <c:majorTickMark val="none"/>
        <c:minorTickMark val="none"/>
        <c:tickLblPos val="nextTo"/>
        <c:crossAx val="1505834640"/>
        <c:crosses val="autoZero"/>
        <c:auto val="1"/>
        <c:lblAlgn val="ctr"/>
        <c:lblOffset val="100"/>
        <c:noMultiLvlLbl val="0"/>
      </c:catAx>
      <c:valAx>
        <c:axId val="1505834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29352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576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5765"/>
          </a:xfrm>
          <a:prstGeom prst="rect">
            <a:avLst/>
          </a:prstGeom>
        </p:spPr>
        <p:txBody>
          <a:bodyPr vert="horz" lIns="91440" tIns="45720" rIns="91440" bIns="45720" rtlCol="0"/>
          <a:lstStyle>
            <a:lvl1pPr algn="r">
              <a:defRPr sz="1200"/>
            </a:lvl1pPr>
          </a:lstStyle>
          <a:p>
            <a:fld id="{F8266FFC-4DB5-4C4D-A127-4BF153A5C51E}" type="datetimeFigureOut">
              <a:rPr lang="en-GB" smtClean="0"/>
              <a:t>14/11/2019</a:t>
            </a:fld>
            <a:endParaRPr lang="en-GB"/>
          </a:p>
        </p:txBody>
      </p:sp>
      <p:sp>
        <p:nvSpPr>
          <p:cNvPr id="4" name="Footer Placeholder 3"/>
          <p:cNvSpPr>
            <a:spLocks noGrp="1"/>
          </p:cNvSpPr>
          <p:nvPr>
            <p:ph type="ftr" sz="quarter" idx="2"/>
          </p:nvPr>
        </p:nvSpPr>
        <p:spPr>
          <a:xfrm>
            <a:off x="0" y="9378485"/>
            <a:ext cx="2946400" cy="49576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378485"/>
            <a:ext cx="2946400" cy="495765"/>
          </a:xfrm>
          <a:prstGeom prst="rect">
            <a:avLst/>
          </a:prstGeom>
        </p:spPr>
        <p:txBody>
          <a:bodyPr vert="horz" lIns="91440" tIns="45720" rIns="91440" bIns="45720" rtlCol="0" anchor="b"/>
          <a:lstStyle>
            <a:lvl1pPr algn="r">
              <a:defRPr sz="1200"/>
            </a:lvl1pPr>
          </a:lstStyle>
          <a:p>
            <a:fld id="{58B1DA8D-7623-4D22-9FAD-DC857A421F75}" type="slidenum">
              <a:rPr lang="en-GB" smtClean="0"/>
              <a:t>‹#›</a:t>
            </a:fld>
            <a:endParaRPr lang="en-GB"/>
          </a:p>
        </p:txBody>
      </p:sp>
    </p:spTree>
    <p:extLst>
      <p:ext uri="{BB962C8B-B14F-4D97-AF65-F5344CB8AC3E}">
        <p14:creationId xmlns:p14="http://schemas.microsoft.com/office/powerpoint/2010/main" val="2789059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542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5427"/>
          </a:xfrm>
          <a:prstGeom prst="rect">
            <a:avLst/>
          </a:prstGeom>
        </p:spPr>
        <p:txBody>
          <a:bodyPr vert="horz" lIns="91440" tIns="45720" rIns="91440" bIns="45720" rtlCol="0"/>
          <a:lstStyle>
            <a:lvl1pPr algn="r">
              <a:defRPr sz="1200"/>
            </a:lvl1pPr>
          </a:lstStyle>
          <a:p>
            <a:fld id="{8B590185-5F6E-41AD-B52A-ADAAB99A04B4}" type="datetimeFigureOut">
              <a:rPr lang="en-GB" smtClean="0"/>
              <a:t>14/11/2019</a:t>
            </a:fld>
            <a:endParaRPr lang="en-GB"/>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8824"/>
            <a:ext cx="2945659" cy="4954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378824"/>
            <a:ext cx="2945659" cy="495426"/>
          </a:xfrm>
          <a:prstGeom prst="rect">
            <a:avLst/>
          </a:prstGeom>
        </p:spPr>
        <p:txBody>
          <a:bodyPr vert="horz" lIns="91440" tIns="45720" rIns="91440" bIns="45720" rtlCol="0" anchor="b"/>
          <a:lstStyle>
            <a:lvl1pPr algn="r">
              <a:defRPr sz="1200"/>
            </a:lvl1pPr>
          </a:lstStyle>
          <a:p>
            <a:fld id="{D12BFFA7-AB15-4494-AEED-2DBD36C977F4}" type="slidenum">
              <a:rPr lang="en-GB" smtClean="0"/>
              <a:t>‹#›</a:t>
            </a:fld>
            <a:endParaRPr lang="en-GB"/>
          </a:p>
        </p:txBody>
      </p:sp>
    </p:spTree>
    <p:extLst>
      <p:ext uri="{BB962C8B-B14F-4D97-AF65-F5344CB8AC3E}">
        <p14:creationId xmlns:p14="http://schemas.microsoft.com/office/powerpoint/2010/main" val="149225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1</a:t>
            </a:fld>
            <a:endParaRPr lang="en-GB"/>
          </a:p>
        </p:txBody>
      </p:sp>
    </p:spTree>
    <p:extLst>
      <p:ext uri="{BB962C8B-B14F-4D97-AF65-F5344CB8AC3E}">
        <p14:creationId xmlns:p14="http://schemas.microsoft.com/office/powerpoint/2010/main" val="113473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10</a:t>
            </a:fld>
            <a:endParaRPr lang="en-GB" dirty="0"/>
          </a:p>
        </p:txBody>
      </p:sp>
    </p:spTree>
    <p:extLst>
      <p:ext uri="{BB962C8B-B14F-4D97-AF65-F5344CB8AC3E}">
        <p14:creationId xmlns:p14="http://schemas.microsoft.com/office/powerpoint/2010/main" val="372766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11</a:t>
            </a:fld>
            <a:endParaRPr lang="en-GB" dirty="0"/>
          </a:p>
        </p:txBody>
      </p:sp>
    </p:spTree>
    <p:extLst>
      <p:ext uri="{BB962C8B-B14F-4D97-AF65-F5344CB8AC3E}">
        <p14:creationId xmlns:p14="http://schemas.microsoft.com/office/powerpoint/2010/main" val="220660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university etc</a:t>
            </a:r>
          </a:p>
        </p:txBody>
      </p:sp>
      <p:sp>
        <p:nvSpPr>
          <p:cNvPr id="4" name="Slide Number Placeholder 3"/>
          <p:cNvSpPr>
            <a:spLocks noGrp="1"/>
          </p:cNvSpPr>
          <p:nvPr>
            <p:ph type="sldNum" sz="quarter" idx="5"/>
          </p:nvPr>
        </p:nvSpPr>
        <p:spPr/>
        <p:txBody>
          <a:bodyPr/>
          <a:lstStyle/>
          <a:p>
            <a:fld id="{D12BFFA7-AB15-4494-AEED-2DBD36C977F4}" type="slidenum">
              <a:rPr lang="en-GB" smtClean="0"/>
              <a:t>12</a:t>
            </a:fld>
            <a:endParaRPr lang="en-GB" dirty="0"/>
          </a:p>
        </p:txBody>
      </p:sp>
    </p:spTree>
    <p:extLst>
      <p:ext uri="{BB962C8B-B14F-4D97-AF65-F5344CB8AC3E}">
        <p14:creationId xmlns:p14="http://schemas.microsoft.com/office/powerpoint/2010/main" val="169244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university etc</a:t>
            </a:r>
          </a:p>
        </p:txBody>
      </p:sp>
      <p:sp>
        <p:nvSpPr>
          <p:cNvPr id="4" name="Slide Number Placeholder 3"/>
          <p:cNvSpPr>
            <a:spLocks noGrp="1"/>
          </p:cNvSpPr>
          <p:nvPr>
            <p:ph type="sldNum" sz="quarter" idx="5"/>
          </p:nvPr>
        </p:nvSpPr>
        <p:spPr/>
        <p:txBody>
          <a:bodyPr/>
          <a:lstStyle/>
          <a:p>
            <a:fld id="{D12BFFA7-AB15-4494-AEED-2DBD36C977F4}" type="slidenum">
              <a:rPr lang="en-GB" smtClean="0"/>
              <a:t>13</a:t>
            </a:fld>
            <a:endParaRPr lang="en-GB" dirty="0"/>
          </a:p>
        </p:txBody>
      </p:sp>
    </p:spTree>
    <p:extLst>
      <p:ext uri="{BB962C8B-B14F-4D97-AF65-F5344CB8AC3E}">
        <p14:creationId xmlns:p14="http://schemas.microsoft.com/office/powerpoint/2010/main" val="249186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14</a:t>
            </a:fld>
            <a:endParaRPr lang="en-GB" dirty="0"/>
          </a:p>
        </p:txBody>
      </p:sp>
    </p:spTree>
    <p:extLst>
      <p:ext uri="{BB962C8B-B14F-4D97-AF65-F5344CB8AC3E}">
        <p14:creationId xmlns:p14="http://schemas.microsoft.com/office/powerpoint/2010/main" val="539237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15</a:t>
            </a:fld>
            <a:endParaRPr lang="en-GB" dirty="0"/>
          </a:p>
        </p:txBody>
      </p:sp>
    </p:spTree>
    <p:extLst>
      <p:ext uri="{BB962C8B-B14F-4D97-AF65-F5344CB8AC3E}">
        <p14:creationId xmlns:p14="http://schemas.microsoft.com/office/powerpoint/2010/main" val="217063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16</a:t>
            </a:fld>
            <a:endParaRPr lang="en-GB" dirty="0"/>
          </a:p>
        </p:txBody>
      </p:sp>
    </p:spTree>
    <p:extLst>
      <p:ext uri="{BB962C8B-B14F-4D97-AF65-F5344CB8AC3E}">
        <p14:creationId xmlns:p14="http://schemas.microsoft.com/office/powerpoint/2010/main" val="1933406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831394"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300" b="0" i="0" u="none" strike="noStrike" kern="1200" cap="none" spc="0" normalizeH="0" baseline="0" noProof="0">
                <a:ln>
                  <a:noFill/>
                </a:ln>
                <a:solidFill>
                  <a:prstClr val="black"/>
                </a:solidFill>
                <a:effectLst/>
                <a:uLnTx/>
                <a:uFillTx/>
                <a:latin typeface="Calibri"/>
                <a:ea typeface="+mn-ea"/>
                <a:cs typeface="+mn-cs"/>
              </a:rPr>
              <a:pPr marL="0" marR="0" lvl="0" indent="0" algn="r" defTabSz="831394" rtl="0" eaLnBrk="1" fontAlgn="auto" latinLnBrk="0" hangingPunct="1">
                <a:lnSpc>
                  <a:spcPct val="100000"/>
                </a:lnSpc>
                <a:spcBef>
                  <a:spcPts val="0"/>
                </a:spcBef>
                <a:spcAft>
                  <a:spcPts val="0"/>
                </a:spcAft>
                <a:buClrTx/>
                <a:buSzTx/>
                <a:buFontTx/>
                <a:buNone/>
                <a:tabLst/>
                <a:defRPr/>
              </a:pPr>
              <a:t>26</a:t>
            </a:fld>
            <a:endParaRPr kumimoji="0" lang="en-AU"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7019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Almost 119 years to the date he died; nothing much has changed until now! </a:t>
            </a:r>
          </a:p>
          <a:p>
            <a:endParaRPr lang="en-GB" dirty="0"/>
          </a:p>
          <a:p>
            <a:pPr marL="0" marR="0" lvl="0" indent="0" algn="l" defTabSz="816373" rtl="0" eaLnBrk="1" fontAlgn="auto" latinLnBrk="0" hangingPunct="1">
              <a:lnSpc>
                <a:spcPct val="100000"/>
              </a:lnSpc>
              <a:spcBef>
                <a:spcPts val="0"/>
              </a:spcBef>
              <a:spcAft>
                <a:spcPts val="0"/>
              </a:spcAft>
              <a:buClrTx/>
              <a:buSzTx/>
              <a:buFontTx/>
              <a:buNone/>
              <a:tabLst/>
              <a:defRPr/>
            </a:pPr>
            <a:r>
              <a:rPr lang="en-GB" b="1" dirty="0"/>
              <a:t>Social Value has risen to prominence recently, driven by legislation </a:t>
            </a:r>
            <a:r>
              <a:rPr lang="en-GB" dirty="0"/>
              <a:t>(Social Value Act, 2012</a:t>
            </a:r>
            <a:r>
              <a:rPr lang="en-GB" b="1" dirty="0"/>
              <a:t>), the reduction in central funding, and an increased focus on how the private sector can contribute to tackling societal challenges</a:t>
            </a:r>
          </a:p>
          <a:p>
            <a:endParaRPr lang="en-GB" dirty="0"/>
          </a:p>
        </p:txBody>
      </p:sp>
      <p:sp>
        <p:nvSpPr>
          <p:cNvPr id="4" name="Slide Number Placeholder 3"/>
          <p:cNvSpPr>
            <a:spLocks noGrp="1"/>
          </p:cNvSpPr>
          <p:nvPr>
            <p:ph type="sldNum" sz="quarter" idx="10"/>
          </p:nvPr>
        </p:nvSpPr>
        <p:spPr/>
        <p:txBody>
          <a:bodyPr/>
          <a:lstStyle/>
          <a:p>
            <a:pPr marL="0" marR="0" lvl="0" indent="0" algn="r" defTabSz="816373" rtl="0" eaLnBrk="1" fontAlgn="auto" latinLnBrk="0" hangingPunct="1">
              <a:lnSpc>
                <a:spcPct val="100000"/>
              </a:lnSpc>
              <a:spcBef>
                <a:spcPts val="0"/>
              </a:spcBef>
              <a:spcAft>
                <a:spcPts val="0"/>
              </a:spcAft>
              <a:buClrTx/>
              <a:buSzTx/>
              <a:buFontTx/>
              <a:buNone/>
              <a:tabLst/>
              <a:defRPr/>
            </a:pPr>
            <a:fld id="{0EF05BAA-92F6-4DEA-A832-E4B15A2F525C}"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73"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52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FFA7-AB15-4494-AEED-2DBD36C977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540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2BFFA7-AB15-4494-AEED-2DBD36C977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134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Aft>
                <a:spcPts val="300"/>
              </a:spcAft>
              <a:buFont typeface="Symbol"/>
              <a:buNone/>
            </a:pPr>
            <a:endParaRPr lang="en-GB" sz="1200" b="1" dirty="0">
              <a:solidFill>
                <a:schemeClr val="bg1"/>
              </a:solidFill>
              <a:effectLst/>
              <a:latin typeface="Arial" panose="020B0604020202020204" pitchFamily="34" charset="0"/>
              <a:ea typeface="ＭＳ 明朝"/>
              <a:cs typeface="Arial" panose="020B0604020202020204" pitchFamily="34" charset="0"/>
            </a:endParaRPr>
          </a:p>
        </p:txBody>
      </p:sp>
      <p:sp>
        <p:nvSpPr>
          <p:cNvPr id="4" name="Slide Number Placeholder 3"/>
          <p:cNvSpPr>
            <a:spLocks noGrp="1"/>
          </p:cNvSpPr>
          <p:nvPr>
            <p:ph type="sldNum" sz="quarter" idx="5"/>
          </p:nvPr>
        </p:nvSpPr>
        <p:spPr/>
        <p:txBody>
          <a:bodyPr/>
          <a:lstStyle/>
          <a:p>
            <a:fld id="{D12BFFA7-AB15-4494-AEED-2DBD36C977F4}" type="slidenum">
              <a:rPr lang="en-GB" smtClean="0"/>
              <a:t>4</a:t>
            </a:fld>
            <a:endParaRPr lang="en-GB"/>
          </a:p>
        </p:txBody>
      </p:sp>
    </p:spTree>
    <p:extLst>
      <p:ext uri="{BB962C8B-B14F-4D97-AF65-F5344CB8AC3E}">
        <p14:creationId xmlns:p14="http://schemas.microsoft.com/office/powerpoint/2010/main" val="28445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Aft>
                <a:spcPts val="300"/>
              </a:spcAft>
              <a:buFont typeface="Symbol"/>
              <a:buNone/>
            </a:pPr>
            <a:r>
              <a:rPr lang="en-GB" sz="1200" b="1" dirty="0">
                <a:solidFill>
                  <a:schemeClr val="bg1"/>
                </a:solidFill>
                <a:effectLst/>
                <a:latin typeface="Arial" panose="020B0604020202020204" pitchFamily="34" charset="0"/>
                <a:ea typeface="ＭＳ 明朝"/>
                <a:cs typeface="Arial" panose="020B0604020202020204" pitchFamily="34" charset="0"/>
              </a:rPr>
              <a:t>Functional big and structural big</a:t>
            </a:r>
          </a:p>
        </p:txBody>
      </p:sp>
      <p:sp>
        <p:nvSpPr>
          <p:cNvPr id="4" name="Slide Number Placeholder 3"/>
          <p:cNvSpPr>
            <a:spLocks noGrp="1"/>
          </p:cNvSpPr>
          <p:nvPr>
            <p:ph type="sldNum" sz="quarter" idx="5"/>
          </p:nvPr>
        </p:nvSpPr>
        <p:spPr/>
        <p:txBody>
          <a:bodyPr/>
          <a:lstStyle/>
          <a:p>
            <a:fld id="{D12BFFA7-AB15-4494-AEED-2DBD36C977F4}" type="slidenum">
              <a:rPr lang="en-GB" smtClean="0"/>
              <a:t>5</a:t>
            </a:fld>
            <a:endParaRPr lang="en-GB"/>
          </a:p>
        </p:txBody>
      </p:sp>
    </p:spTree>
    <p:extLst>
      <p:ext uri="{BB962C8B-B14F-4D97-AF65-F5344CB8AC3E}">
        <p14:creationId xmlns:p14="http://schemas.microsoft.com/office/powerpoint/2010/main" val="3783334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6</a:t>
            </a:fld>
            <a:endParaRPr lang="en-GB" dirty="0"/>
          </a:p>
        </p:txBody>
      </p:sp>
    </p:spTree>
    <p:extLst>
      <p:ext uri="{BB962C8B-B14F-4D97-AF65-F5344CB8AC3E}">
        <p14:creationId xmlns:p14="http://schemas.microsoft.com/office/powerpoint/2010/main" val="1894717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7</a:t>
            </a:fld>
            <a:endParaRPr lang="en-GB" dirty="0"/>
          </a:p>
        </p:txBody>
      </p:sp>
    </p:spTree>
    <p:extLst>
      <p:ext uri="{BB962C8B-B14F-4D97-AF65-F5344CB8AC3E}">
        <p14:creationId xmlns:p14="http://schemas.microsoft.com/office/powerpoint/2010/main" val="116992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8</a:t>
            </a:fld>
            <a:endParaRPr lang="en-GB" dirty="0"/>
          </a:p>
        </p:txBody>
      </p:sp>
    </p:spTree>
    <p:extLst>
      <p:ext uri="{BB962C8B-B14F-4D97-AF65-F5344CB8AC3E}">
        <p14:creationId xmlns:p14="http://schemas.microsoft.com/office/powerpoint/2010/main" val="281119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2BFFA7-AB15-4494-AEED-2DBD36C977F4}" type="slidenum">
              <a:rPr lang="en-GB" smtClean="0"/>
              <a:t>9</a:t>
            </a:fld>
            <a:endParaRPr lang="en-GB" dirty="0"/>
          </a:p>
        </p:txBody>
      </p:sp>
    </p:spTree>
    <p:extLst>
      <p:ext uri="{BB962C8B-B14F-4D97-AF65-F5344CB8AC3E}">
        <p14:creationId xmlns:p14="http://schemas.microsoft.com/office/powerpoint/2010/main" val="694443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file:///C:\Users\catherine.huon.ext\Documents\4_1_1_presentations_Powerpoint\Format%2016_9.png" TargetMode="External"/><Relationship Id="rId2" Type="http://schemas.openxmlformats.org/officeDocument/2006/relationships/image" Target="../media/image35.pn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emf"/></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7.xml"/><Relationship Id="rId1" Type="http://schemas.openxmlformats.org/officeDocument/2006/relationships/tags" Target="../tags/tag4.xml"/><Relationship Id="rId5" Type="http://schemas.openxmlformats.org/officeDocument/2006/relationships/image" Target="../media/image15.wmf"/><Relationship Id="rId4" Type="http://schemas.openxmlformats.org/officeDocument/2006/relationships/image" Target="../media/image25.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2.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file:///C:\Users\catherine.huon.ext\Documents\4_1_1_presentations_Powerpoint\Format%2016_9.png" TargetMode="External"/><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3" Type="http://schemas.openxmlformats.org/officeDocument/2006/relationships/image" Target="file:///C:\Users\catherine.huon.ext\Documents\4_1_1_presentations_Powerpoint\Format%2016_9.png" TargetMode="External"/><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3" Type="http://schemas.openxmlformats.org/officeDocument/2006/relationships/image" Target="file:///C:\Users\catherine.huon.ext\Documents\4_1_1_presentations_Powerpoint\Format%2016_9.png" TargetMode="External"/><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file:///C:\Users\catherine.huon.ext\Documents\4_1_1_presentations_Powerpoint\Format%2016_9.png" TargetMode="External"/><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3.xml"/><Relationship Id="rId5" Type="http://schemas.openxmlformats.org/officeDocument/2006/relationships/image" Target="../media/image15.wmf"/><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BI title sl">
    <p:bg>
      <p:bgPr>
        <a:solidFill>
          <a:srgbClr val="D11E4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FB709-E009-4C10-B61F-C8BBB081127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13466" y="-163373"/>
            <a:ext cx="12605466" cy="7013669"/>
          </a:xfrm>
          <a:prstGeom prst="rect">
            <a:avLst/>
          </a:prstGeom>
        </p:spPr>
      </p:pic>
      <p:sp>
        <p:nvSpPr>
          <p:cNvPr id="2" name="Title 1"/>
          <p:cNvSpPr>
            <a:spLocks noGrp="1"/>
          </p:cNvSpPr>
          <p:nvPr>
            <p:ph type="ctrTitle"/>
          </p:nvPr>
        </p:nvSpPr>
        <p:spPr>
          <a:xfrm>
            <a:off x="947058" y="1543973"/>
            <a:ext cx="7663542" cy="1714057"/>
          </a:xfrm>
        </p:spPr>
        <p:txBody>
          <a:bodyPr anchor="ctr">
            <a:normAutofit/>
          </a:bodyPr>
          <a:lstStyle>
            <a:lvl1pPr algn="l">
              <a:defRPr sz="5400" b="1" u="none">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a:xfrm>
            <a:off x="947058" y="4746823"/>
            <a:ext cx="5808133" cy="765703"/>
          </a:xfrm>
          <a:prstGeom prst="rect">
            <a:avLst/>
          </a:prstGeom>
        </p:spPr>
        <p:txBody>
          <a:bodyPr/>
          <a:lstStyle>
            <a:lvl1pPr algn="l">
              <a:defRPr sz="3500">
                <a:solidFill>
                  <a:schemeClr val="bg1"/>
                </a:solidFill>
                <a:latin typeface="Gadugi" panose="020B0502040204020203" pitchFamily="34" charset="0"/>
              </a:defRPr>
            </a:lvl1pPr>
          </a:lstStyle>
          <a:p>
            <a:fld id="{24FEF7B2-C60D-442E-A0FF-F3EF87507B56}" type="datetime4">
              <a:rPr lang="en-GB" smtClean="0"/>
              <a:pPr/>
              <a:t>14 November 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a:p>
        </p:txBody>
      </p:sp>
      <p:sp>
        <p:nvSpPr>
          <p:cNvPr id="13" name="Text Placeholder 12">
            <a:extLst>
              <a:ext uri="{FF2B5EF4-FFF2-40B4-BE49-F238E27FC236}">
                <a16:creationId xmlns:a16="http://schemas.microsoft.com/office/drawing/2014/main" id="{90743DD4-69BD-40D3-ADF0-F0DBE7C7A4D5}"/>
              </a:ext>
            </a:extLst>
          </p:cNvPr>
          <p:cNvSpPr>
            <a:spLocks noGrp="1"/>
          </p:cNvSpPr>
          <p:nvPr>
            <p:ph type="body" sz="quarter" idx="13"/>
          </p:nvPr>
        </p:nvSpPr>
        <p:spPr>
          <a:xfrm>
            <a:off x="947058" y="3495675"/>
            <a:ext cx="6908800" cy="766763"/>
          </a:xfrm>
        </p:spPr>
        <p:txBody>
          <a:bodyPr/>
          <a:lstStyle>
            <a:lvl1pPr marL="0" indent="0" algn="l">
              <a:buNone/>
              <a:defRPr>
                <a:solidFill>
                  <a:schemeClr val="bg1"/>
                </a:solidFill>
              </a:defRPr>
            </a:lvl1pPr>
          </a:lstStyle>
          <a:p>
            <a:pPr lvl="0"/>
            <a:endParaRPr lang="en-GB" dirty="0"/>
          </a:p>
        </p:txBody>
      </p:sp>
    </p:spTree>
    <p:extLst>
      <p:ext uri="{BB962C8B-B14F-4D97-AF65-F5344CB8AC3E}">
        <p14:creationId xmlns:p14="http://schemas.microsoft.com/office/powerpoint/2010/main" val="12483752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Segm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4748" y="2129529"/>
            <a:ext cx="5808133" cy="2387600"/>
          </a:xfrm>
        </p:spPr>
        <p:txBody>
          <a:bodyPr anchor="ctr">
            <a:normAutofit/>
          </a:bodyPr>
          <a:lstStyle>
            <a:lvl1pPr algn="ctr">
              <a:defRPr sz="7500" b="1" u="none">
                <a:solidFill>
                  <a:schemeClr val="bg1"/>
                </a:solidFill>
              </a:defRPr>
            </a:lvl1pPr>
          </a:lstStyle>
          <a:p>
            <a:r>
              <a:rPr lang="en-US" dirty="0"/>
              <a:t>Time</a:t>
            </a:r>
            <a:endParaRPr lang="en-GB" dirty="0"/>
          </a:p>
        </p:txBody>
      </p:sp>
    </p:spTree>
    <p:extLst>
      <p:ext uri="{BB962C8B-B14F-4D97-AF65-F5344CB8AC3E}">
        <p14:creationId xmlns:p14="http://schemas.microsoft.com/office/powerpoint/2010/main" val="16635451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Co-brand Option 1">
    <p:bg>
      <p:bgPr>
        <a:solidFill>
          <a:srgbClr val="D3D0C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6098BD-9ACD-49BE-94EC-A3BDACD4C28D}"/>
              </a:ext>
            </a:extLst>
          </p:cNvPr>
          <p:cNvPicPr>
            <a:picLocks noChangeAspect="1"/>
          </p:cNvPicPr>
          <p:nvPr userDrawn="1"/>
        </p:nvPicPr>
        <p:blipFill>
          <a:blip r:embed="rId2"/>
          <a:stretch>
            <a:fillRect/>
          </a:stretch>
        </p:blipFill>
        <p:spPr>
          <a:xfrm>
            <a:off x="5" y="480589"/>
            <a:ext cx="12191993" cy="1468768"/>
          </a:xfrm>
          <a:prstGeom prst="rect">
            <a:avLst/>
          </a:prstGeom>
        </p:spPr>
      </p:pic>
      <p:sp>
        <p:nvSpPr>
          <p:cNvPr id="17" name="Text Placeholder 16"/>
          <p:cNvSpPr>
            <a:spLocks noGrp="1"/>
          </p:cNvSpPr>
          <p:nvPr>
            <p:ph type="body" sz="quarter" idx="12" hasCustomPrompt="1"/>
          </p:nvPr>
        </p:nvSpPr>
        <p:spPr>
          <a:xfrm>
            <a:off x="6203953" y="2076454"/>
            <a:ext cx="5776383" cy="2029881"/>
          </a:xfrm>
          <a:solidFill>
            <a:schemeClr val="accent1"/>
          </a:solidFill>
        </p:spPr>
        <p:txBody>
          <a:bodyPr lIns="133200" tIns="72000" rIns="133200" bIns="72000">
            <a:noAutofit/>
          </a:bodyPr>
          <a:lstStyle>
            <a:lvl1pPr marL="0" indent="0" algn="r">
              <a:spcBef>
                <a:spcPts val="0"/>
              </a:spcBef>
              <a:spcAft>
                <a:spcPts val="2933"/>
              </a:spcAft>
              <a:buNone/>
              <a:defRPr sz="4000" b="1">
                <a:solidFill>
                  <a:schemeClr val="bg1"/>
                </a:solidFill>
              </a:defRPr>
            </a:lvl1pPr>
            <a:lvl2pPr marL="0" indent="0" algn="r">
              <a:spcBef>
                <a:spcPts val="0"/>
              </a:spcBef>
              <a:buNone/>
              <a:defRPr sz="2400" b="0">
                <a:solidFill>
                  <a:schemeClr val="bg1"/>
                </a:solidFill>
              </a:defRPr>
            </a:lvl2pPr>
            <a:lvl3pPr marL="0" indent="0" algn="r">
              <a:spcBef>
                <a:spcPts val="1067"/>
              </a:spcBef>
              <a:buNone/>
              <a:tabLst/>
              <a:defRPr sz="1800" b="0">
                <a:solidFill>
                  <a:schemeClr val="bg1"/>
                </a:solidFill>
              </a:defRPr>
            </a:lvl3pPr>
            <a:lvl4pPr marL="1344" indent="0" algn="r">
              <a:buFont typeface="Arial" panose="020B0604020202020204" pitchFamily="34" charset="0"/>
              <a:buNone/>
              <a:defRPr sz="4000" b="0">
                <a:solidFill>
                  <a:schemeClr val="bg1"/>
                </a:solidFill>
              </a:defRPr>
            </a:lvl4pPr>
            <a:lvl5pPr marL="0" indent="0" algn="r">
              <a:buFont typeface="Arial" panose="020B0604020202020204" pitchFamily="34" charset="0"/>
              <a:buNone/>
              <a:defRPr sz="4000" b="0">
                <a:solidFill>
                  <a:schemeClr val="bg1"/>
                </a:solidFill>
              </a:defRPr>
            </a:lvl5pPr>
          </a:lstStyle>
          <a:p>
            <a:pPr lvl="0"/>
            <a:r>
              <a:rPr lang="en-US" dirty="0"/>
              <a:t>[Title]</a:t>
            </a:r>
          </a:p>
          <a:p>
            <a:pPr lvl="1"/>
            <a:r>
              <a:rPr lang="en-US" dirty="0"/>
              <a:t>[Subtitle]</a:t>
            </a:r>
          </a:p>
          <a:p>
            <a:pPr lvl="2"/>
            <a:r>
              <a:rPr lang="en-US" dirty="0"/>
              <a:t>[Date]</a:t>
            </a:r>
          </a:p>
        </p:txBody>
      </p:sp>
      <p:pic>
        <p:nvPicPr>
          <p:cNvPr id="9" name="Picture 8"/>
          <p:cNvPicPr>
            <a:picLocks noChangeAspect="1"/>
          </p:cNvPicPr>
          <p:nvPr userDrawn="1"/>
        </p:nvPicPr>
        <p:blipFill>
          <a:blip r:embed="rId3"/>
          <a:stretch>
            <a:fillRect/>
          </a:stretch>
        </p:blipFill>
        <p:spPr>
          <a:xfrm>
            <a:off x="9245602" y="1193802"/>
            <a:ext cx="2157617" cy="502543"/>
          </a:xfrm>
          <a:prstGeom prst="rect">
            <a:avLst/>
          </a:prstGeom>
        </p:spPr>
      </p:pic>
    </p:spTree>
    <p:extLst>
      <p:ext uri="{BB962C8B-B14F-4D97-AF65-F5344CB8AC3E}">
        <p14:creationId xmlns:p14="http://schemas.microsoft.com/office/powerpoint/2010/main" val="305050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Slide Co-brand Option 2">
    <p:bg>
      <p:bgPr>
        <a:solidFill>
          <a:srgbClr val="D3D0C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B00DA8-02CD-4A27-AE79-72574BC709D9}"/>
              </a:ext>
            </a:extLst>
          </p:cNvPr>
          <p:cNvPicPr>
            <a:picLocks noChangeAspect="1"/>
          </p:cNvPicPr>
          <p:nvPr userDrawn="1"/>
        </p:nvPicPr>
        <p:blipFill>
          <a:blip r:embed="rId2"/>
          <a:stretch>
            <a:fillRect/>
          </a:stretch>
        </p:blipFill>
        <p:spPr>
          <a:xfrm>
            <a:off x="5" y="480589"/>
            <a:ext cx="12191993" cy="1468768"/>
          </a:xfrm>
          <a:prstGeom prst="rect">
            <a:avLst/>
          </a:prstGeom>
        </p:spPr>
      </p:pic>
      <p:sp>
        <p:nvSpPr>
          <p:cNvPr id="17" name="Text Placeholder 16"/>
          <p:cNvSpPr>
            <a:spLocks noGrp="1"/>
          </p:cNvSpPr>
          <p:nvPr>
            <p:ph type="body" sz="quarter" idx="12" hasCustomPrompt="1"/>
          </p:nvPr>
        </p:nvSpPr>
        <p:spPr>
          <a:xfrm>
            <a:off x="6203953" y="3653369"/>
            <a:ext cx="5776383" cy="2029881"/>
          </a:xfrm>
          <a:solidFill>
            <a:schemeClr val="accent1"/>
          </a:solidFill>
        </p:spPr>
        <p:txBody>
          <a:bodyPr lIns="133200" tIns="72000" rIns="133200" bIns="72000">
            <a:noAutofit/>
          </a:bodyPr>
          <a:lstStyle>
            <a:lvl1pPr marL="0" indent="0" algn="r">
              <a:spcBef>
                <a:spcPts val="0"/>
              </a:spcBef>
              <a:spcAft>
                <a:spcPts val="2933"/>
              </a:spcAft>
              <a:buNone/>
              <a:defRPr sz="4000" b="1">
                <a:solidFill>
                  <a:schemeClr val="bg1"/>
                </a:solidFill>
              </a:defRPr>
            </a:lvl1pPr>
            <a:lvl2pPr marL="0" indent="0" algn="r">
              <a:spcBef>
                <a:spcPts val="0"/>
              </a:spcBef>
              <a:buNone/>
              <a:defRPr sz="2400" b="0">
                <a:solidFill>
                  <a:schemeClr val="bg1"/>
                </a:solidFill>
              </a:defRPr>
            </a:lvl2pPr>
            <a:lvl3pPr marL="0" indent="0" algn="r">
              <a:spcBef>
                <a:spcPts val="1067"/>
              </a:spcBef>
              <a:buNone/>
              <a:tabLst/>
              <a:defRPr sz="1800" b="0">
                <a:solidFill>
                  <a:schemeClr val="bg1"/>
                </a:solidFill>
              </a:defRPr>
            </a:lvl3pPr>
            <a:lvl4pPr marL="1344" indent="0" algn="r">
              <a:buFont typeface="Arial" panose="020B0604020202020204" pitchFamily="34" charset="0"/>
              <a:buNone/>
              <a:defRPr sz="4000" b="0">
                <a:solidFill>
                  <a:schemeClr val="bg1"/>
                </a:solidFill>
              </a:defRPr>
            </a:lvl4pPr>
            <a:lvl5pPr marL="0" indent="0" algn="r">
              <a:buFont typeface="Arial" panose="020B0604020202020204" pitchFamily="34" charset="0"/>
              <a:buNone/>
              <a:defRPr sz="4000" b="0">
                <a:solidFill>
                  <a:schemeClr val="bg1"/>
                </a:solidFill>
              </a:defRPr>
            </a:lvl5pPr>
          </a:lstStyle>
          <a:p>
            <a:pPr lvl="0"/>
            <a:r>
              <a:rPr lang="en-US" dirty="0"/>
              <a:t>[Title]</a:t>
            </a:r>
          </a:p>
          <a:p>
            <a:pPr lvl="1"/>
            <a:r>
              <a:rPr lang="en-US" dirty="0"/>
              <a:t>[Subtitle]</a:t>
            </a:r>
          </a:p>
          <a:p>
            <a:pPr lvl="2"/>
            <a:r>
              <a:rPr lang="en-US" dirty="0"/>
              <a:t>[Date]</a:t>
            </a:r>
          </a:p>
        </p:txBody>
      </p:sp>
      <p:sp>
        <p:nvSpPr>
          <p:cNvPr id="11" name="TextBox 10"/>
          <p:cNvSpPr txBox="1"/>
          <p:nvPr userDrawn="1"/>
        </p:nvSpPr>
        <p:spPr>
          <a:xfrm>
            <a:off x="9234986" y="2087509"/>
            <a:ext cx="2745348" cy="1341491"/>
          </a:xfrm>
          <a:prstGeom prst="rect">
            <a:avLst/>
          </a:prstGeom>
          <a:solidFill>
            <a:schemeClr val="bg1"/>
          </a:solidFill>
        </p:spPr>
        <p:txBody>
          <a:bodyPr wrap="square" rtlCol="0">
            <a:noAutofit/>
          </a:bodyPr>
          <a:lstStyle/>
          <a:p>
            <a:endParaRPr lang="en-AU" sz="2844" dirty="0"/>
          </a:p>
        </p:txBody>
      </p:sp>
      <p:sp>
        <p:nvSpPr>
          <p:cNvPr id="13" name="TextBox 12"/>
          <p:cNvSpPr txBox="1"/>
          <p:nvPr userDrawn="1"/>
        </p:nvSpPr>
        <p:spPr>
          <a:xfrm>
            <a:off x="9936428" y="2177399"/>
            <a:ext cx="1860549" cy="169277"/>
          </a:xfrm>
          <a:prstGeom prst="rect">
            <a:avLst/>
          </a:prstGeom>
          <a:noFill/>
        </p:spPr>
        <p:txBody>
          <a:bodyPr wrap="square" lIns="0" tIns="0" rIns="0" bIns="0" rtlCol="0">
            <a:spAutoFit/>
          </a:bodyPr>
          <a:lstStyle/>
          <a:p>
            <a:pPr algn="r"/>
            <a:r>
              <a:rPr lang="en-US" sz="1100" b="1" dirty="0">
                <a:solidFill>
                  <a:schemeClr val="bg1">
                    <a:lumMod val="50000"/>
                  </a:schemeClr>
                </a:solidFill>
              </a:rPr>
              <a:t>In partnership with:</a:t>
            </a:r>
            <a:endParaRPr lang="en-AU" sz="1100" b="1" dirty="0">
              <a:solidFill>
                <a:schemeClr val="bg1">
                  <a:lumMod val="50000"/>
                </a:schemeClr>
              </a:solidFill>
            </a:endParaRPr>
          </a:p>
        </p:txBody>
      </p:sp>
      <p:pic>
        <p:nvPicPr>
          <p:cNvPr id="9" name="Picture 8">
            <a:extLst>
              <a:ext uri="{FF2B5EF4-FFF2-40B4-BE49-F238E27FC236}">
                <a16:creationId xmlns:a16="http://schemas.microsoft.com/office/drawing/2014/main" id="{15114F8F-8A7D-4FCC-BEF0-9289D09950C4}"/>
              </a:ext>
            </a:extLst>
          </p:cNvPr>
          <p:cNvPicPr>
            <a:picLocks noChangeAspect="1"/>
          </p:cNvPicPr>
          <p:nvPr userDrawn="1"/>
        </p:nvPicPr>
        <p:blipFill>
          <a:blip r:embed="rId3"/>
          <a:stretch>
            <a:fillRect/>
          </a:stretch>
        </p:blipFill>
        <p:spPr>
          <a:xfrm>
            <a:off x="9961723" y="937260"/>
            <a:ext cx="1964975" cy="842400"/>
          </a:xfrm>
          <a:prstGeom prst="rect">
            <a:avLst/>
          </a:prstGeom>
        </p:spPr>
      </p:pic>
    </p:spTree>
    <p:extLst>
      <p:ext uri="{BB962C8B-B14F-4D97-AF65-F5344CB8AC3E}">
        <p14:creationId xmlns:p14="http://schemas.microsoft.com/office/powerpoint/2010/main" val="394870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hank you Slide">
    <p:bg>
      <p:bgPr>
        <a:solidFill>
          <a:srgbClr val="D3D0C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8379D-40CB-4E72-BE6E-7B0CE3CDBCF8}"/>
              </a:ext>
            </a:extLst>
          </p:cNvPr>
          <p:cNvPicPr>
            <a:picLocks noChangeAspect="1"/>
          </p:cNvPicPr>
          <p:nvPr userDrawn="1"/>
        </p:nvPicPr>
        <p:blipFill>
          <a:blip r:embed="rId2"/>
          <a:stretch>
            <a:fillRect/>
          </a:stretch>
        </p:blipFill>
        <p:spPr>
          <a:xfrm>
            <a:off x="5" y="480589"/>
            <a:ext cx="12191993" cy="1468768"/>
          </a:xfrm>
          <a:prstGeom prst="rect">
            <a:avLst/>
          </a:prstGeom>
        </p:spPr>
      </p:pic>
      <p:sp>
        <p:nvSpPr>
          <p:cNvPr id="17" name="Text Placeholder 16"/>
          <p:cNvSpPr>
            <a:spLocks noGrp="1"/>
          </p:cNvSpPr>
          <p:nvPr>
            <p:ph type="body" sz="quarter" idx="12" hasCustomPrompt="1"/>
          </p:nvPr>
        </p:nvSpPr>
        <p:spPr>
          <a:xfrm>
            <a:off x="6203953" y="2076454"/>
            <a:ext cx="5776383" cy="1352548"/>
          </a:xfrm>
          <a:solidFill>
            <a:schemeClr val="accent1"/>
          </a:solidFill>
        </p:spPr>
        <p:txBody>
          <a:bodyPr lIns="133200" tIns="72000" rIns="133200" bIns="72000">
            <a:noAutofit/>
          </a:bodyPr>
          <a:lstStyle>
            <a:lvl1pPr marL="0" indent="0" algn="r">
              <a:spcBef>
                <a:spcPts val="0"/>
              </a:spcBef>
              <a:spcAft>
                <a:spcPts val="2933"/>
              </a:spcAft>
              <a:buNone/>
              <a:defRPr sz="4000" b="1" baseline="0">
                <a:solidFill>
                  <a:schemeClr val="bg1"/>
                </a:solidFill>
              </a:defRPr>
            </a:lvl1pPr>
            <a:lvl2pPr marL="0" indent="0" algn="r">
              <a:spcBef>
                <a:spcPts val="0"/>
              </a:spcBef>
              <a:buNone/>
              <a:defRPr sz="2400" b="0">
                <a:solidFill>
                  <a:schemeClr val="bg1"/>
                </a:solidFill>
              </a:defRPr>
            </a:lvl2pPr>
            <a:lvl3pPr marL="0" indent="0" algn="r">
              <a:spcBef>
                <a:spcPts val="1067"/>
              </a:spcBef>
              <a:buNone/>
              <a:tabLst/>
              <a:defRPr sz="1867" b="0">
                <a:solidFill>
                  <a:schemeClr val="bg1"/>
                </a:solidFill>
              </a:defRPr>
            </a:lvl3pPr>
            <a:lvl4pPr marL="1344" indent="0" algn="r">
              <a:buFont typeface="Arial" panose="020B0604020202020204" pitchFamily="34" charset="0"/>
              <a:buNone/>
              <a:defRPr sz="4000" b="0">
                <a:solidFill>
                  <a:schemeClr val="bg1"/>
                </a:solidFill>
              </a:defRPr>
            </a:lvl4pPr>
            <a:lvl5pPr marL="0" indent="0" algn="r">
              <a:buFont typeface="Arial" panose="020B0604020202020204" pitchFamily="34" charset="0"/>
              <a:buNone/>
              <a:defRPr sz="4000" b="0">
                <a:solidFill>
                  <a:schemeClr val="bg1"/>
                </a:solidFill>
              </a:defRPr>
            </a:lvl5pPr>
          </a:lstStyle>
          <a:p>
            <a:pPr lvl="0"/>
            <a:r>
              <a:rPr lang="en-US" dirty="0"/>
              <a:t>[Thank you]</a:t>
            </a:r>
          </a:p>
        </p:txBody>
      </p:sp>
      <p:pic>
        <p:nvPicPr>
          <p:cNvPr id="6" name="Picture 5">
            <a:extLst>
              <a:ext uri="{FF2B5EF4-FFF2-40B4-BE49-F238E27FC236}">
                <a16:creationId xmlns:a16="http://schemas.microsoft.com/office/drawing/2014/main" id="{84E688FF-7512-48EC-AE4A-D328AA6BFD76}"/>
              </a:ext>
            </a:extLst>
          </p:cNvPr>
          <p:cNvPicPr>
            <a:picLocks noChangeAspect="1"/>
          </p:cNvPicPr>
          <p:nvPr userDrawn="1"/>
        </p:nvPicPr>
        <p:blipFill>
          <a:blip r:embed="rId3"/>
          <a:stretch>
            <a:fillRect/>
          </a:stretch>
        </p:blipFill>
        <p:spPr>
          <a:xfrm>
            <a:off x="9961723" y="937260"/>
            <a:ext cx="1964975" cy="842400"/>
          </a:xfrm>
          <a:prstGeom prst="rect">
            <a:avLst/>
          </a:prstGeom>
        </p:spPr>
      </p:pic>
    </p:spTree>
    <p:extLst>
      <p:ext uri="{BB962C8B-B14F-4D97-AF65-F5344CB8AC3E}">
        <p14:creationId xmlns:p14="http://schemas.microsoft.com/office/powerpoint/2010/main" val="37394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hapter Title, imag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00" y="1557000"/>
            <a:ext cx="3744000" cy="4824000"/>
          </a:xfrm>
          <a:solidFill>
            <a:schemeClr val="accent1"/>
          </a:solidFill>
        </p:spPr>
        <p:txBody>
          <a:bodyPr lIns="154800" tIns="154800" rIns="154800" bIns="154800" anchor="t">
            <a:noAutofit/>
          </a:bodyPr>
          <a:lstStyle>
            <a:lvl1pPr marL="0" indent="0" algn="l">
              <a:lnSpc>
                <a:spcPct val="90000"/>
              </a:lnSpc>
              <a:spcBef>
                <a:spcPts val="0"/>
              </a:spcBef>
              <a:spcAft>
                <a:spcPts val="0"/>
              </a:spcAft>
              <a:buNone/>
              <a:defRPr sz="2400" b="1" cap="none" baseline="0">
                <a:solidFill>
                  <a:schemeClr val="bg1"/>
                </a:solidFill>
              </a:defRPr>
            </a:lvl1pPr>
          </a:lstStyle>
          <a:p>
            <a:pPr lvl="0"/>
            <a:r>
              <a:rPr lang="en-US" dirty="0"/>
              <a:t>[Subtitle]</a:t>
            </a:r>
          </a:p>
        </p:txBody>
      </p:sp>
      <p:sp>
        <p:nvSpPr>
          <p:cNvPr id="5" name="Title 4"/>
          <p:cNvSpPr>
            <a:spLocks noGrp="1"/>
          </p:cNvSpPr>
          <p:nvPr>
            <p:ph type="title" hasCustomPrompt="1"/>
          </p:nvPr>
        </p:nvSpPr>
        <p:spPr>
          <a:xfrm>
            <a:off x="624000" y="405000"/>
            <a:ext cx="10944000" cy="576000"/>
          </a:xfrm>
        </p:spPr>
        <p:txBody>
          <a:bodyPr>
            <a:noAutofit/>
          </a:bodyPr>
          <a:lstStyle>
            <a:lvl1pPr marL="719631" indent="-719631">
              <a:buClr>
                <a:schemeClr val="accent1"/>
              </a:buClr>
              <a:buFont typeface="+mj-lt"/>
              <a:buAutoNum type="arabicPeriod"/>
              <a:defRPr sz="4200"/>
            </a:lvl1pPr>
          </a:lstStyle>
          <a:p>
            <a:r>
              <a:rPr lang="en-US" dirty="0"/>
              <a:t>Click to edit Master title style</a:t>
            </a:r>
            <a:endParaRPr lang="en-AU" dirty="0"/>
          </a:p>
        </p:txBody>
      </p:sp>
      <p:sp>
        <p:nvSpPr>
          <p:cNvPr id="10" name="Picture Placeholder 8"/>
          <p:cNvSpPr>
            <a:spLocks noGrp="1"/>
          </p:cNvSpPr>
          <p:nvPr>
            <p:ph type="pic" sz="quarter" idx="12" hasCustomPrompt="1"/>
          </p:nvPr>
        </p:nvSpPr>
        <p:spPr>
          <a:xfrm>
            <a:off x="4512002" y="1557000"/>
            <a:ext cx="7055999" cy="4824000"/>
          </a:xfrm>
          <a:solidFill>
            <a:schemeClr val="bg2"/>
          </a:solidFill>
        </p:spPr>
        <p:txBody>
          <a:bodyPr anchor="ctr">
            <a:normAutofit/>
          </a:bodyPr>
          <a:lstStyle>
            <a:lvl1pPr marL="0" indent="0" algn="ctr">
              <a:spcBef>
                <a:spcPts val="0"/>
              </a:spcBef>
              <a:spcAft>
                <a:spcPts val="0"/>
              </a:spcAft>
              <a:buNone/>
              <a:defRPr sz="1700" baseline="0"/>
            </a:lvl1pPr>
          </a:lstStyle>
          <a:p>
            <a:r>
              <a:rPr lang="en-AU" dirty="0"/>
              <a:t>[Click icon to add picture]</a:t>
            </a: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92936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hapter Title, red">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4512002" y="1557000"/>
            <a:ext cx="7055999" cy="4824000"/>
          </a:xfrm>
          <a:solidFill>
            <a:schemeClr val="tx2"/>
          </a:solidFill>
        </p:spPr>
        <p:txBody>
          <a:bodyPr lIns="0" tIns="0" rIns="0" bIns="144000" anchor="b">
            <a:noAutofit/>
          </a:bodyPr>
          <a:lstStyle>
            <a:lvl1pPr marL="0" indent="0" algn="r">
              <a:lnSpc>
                <a:spcPct val="10000"/>
              </a:lnSpc>
              <a:spcBef>
                <a:spcPts val="0"/>
              </a:spcBef>
              <a:spcAft>
                <a:spcPts val="0"/>
              </a:spcAft>
              <a:buNone/>
              <a:defRPr sz="36999" b="1" kern="0" cap="none" baseline="0">
                <a:solidFill>
                  <a:schemeClr val="bg1"/>
                </a:solidFill>
              </a:defRPr>
            </a:lvl1pPr>
          </a:lstStyle>
          <a:p>
            <a:pPr lvl="0"/>
            <a:r>
              <a:rPr lang="en-US" noProof="0" dirty="0"/>
              <a:t>0</a:t>
            </a:r>
          </a:p>
        </p:txBody>
      </p:sp>
      <p:sp>
        <p:nvSpPr>
          <p:cNvPr id="7" name="Text Placeholder 6"/>
          <p:cNvSpPr>
            <a:spLocks noGrp="1"/>
          </p:cNvSpPr>
          <p:nvPr>
            <p:ph type="body" sz="quarter" idx="10" hasCustomPrompt="1"/>
          </p:nvPr>
        </p:nvSpPr>
        <p:spPr>
          <a:xfrm>
            <a:off x="624002" y="1557000"/>
            <a:ext cx="3743999" cy="4824000"/>
          </a:xfrm>
          <a:solidFill>
            <a:schemeClr val="accent1"/>
          </a:solidFill>
        </p:spPr>
        <p:txBody>
          <a:bodyPr lIns="154800" tIns="154800" rIns="154800" bIns="154800" anchor="t">
            <a:noAutofit/>
          </a:bodyPr>
          <a:lstStyle>
            <a:lvl1pPr marL="0" indent="0" algn="l">
              <a:lnSpc>
                <a:spcPct val="90000"/>
              </a:lnSpc>
              <a:spcBef>
                <a:spcPts val="0"/>
              </a:spcBef>
              <a:spcAft>
                <a:spcPts val="0"/>
              </a:spcAft>
              <a:buNone/>
              <a:defRPr sz="2400" b="1" cap="none" baseline="0">
                <a:solidFill>
                  <a:schemeClr val="bg1"/>
                </a:solidFill>
              </a:defRPr>
            </a:lvl1pPr>
          </a:lstStyle>
          <a:p>
            <a:pPr lvl="0"/>
            <a:r>
              <a:rPr lang="en-US" noProof="0" dirty="0"/>
              <a:t>[Subtitle]</a:t>
            </a:r>
          </a:p>
        </p:txBody>
      </p:sp>
      <p:sp>
        <p:nvSpPr>
          <p:cNvPr id="5" name="Title 4"/>
          <p:cNvSpPr>
            <a:spLocks noGrp="1"/>
          </p:cNvSpPr>
          <p:nvPr>
            <p:ph type="title" hasCustomPrompt="1"/>
          </p:nvPr>
        </p:nvSpPr>
        <p:spPr>
          <a:xfrm>
            <a:off x="624000" y="405000"/>
            <a:ext cx="10944000" cy="576000"/>
          </a:xfrm>
        </p:spPr>
        <p:txBody>
          <a:bodyPr>
            <a:noAutofit/>
          </a:bodyPr>
          <a:lstStyle>
            <a:lvl1pPr marL="0" indent="0">
              <a:buClr>
                <a:schemeClr val="accent2"/>
              </a:buClr>
              <a:buFont typeface="+mj-lt"/>
              <a:buNone/>
              <a:defRPr sz="4200"/>
            </a:lvl1pPr>
          </a:lstStyle>
          <a:p>
            <a:r>
              <a:rPr lang="en-US" dirty="0"/>
              <a:t>Click to edit Master title style</a:t>
            </a:r>
            <a:endParaRPr lang="en-AU" dirty="0"/>
          </a:p>
        </p:txBody>
      </p:sp>
    </p:spTree>
    <p:extLst>
      <p:ext uri="{BB962C8B-B14F-4D97-AF65-F5344CB8AC3E}">
        <p14:creationId xmlns:p14="http://schemas.microsoft.com/office/powerpoint/2010/main" val="420203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hapter Title, violet">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4512002" y="1557000"/>
            <a:ext cx="7055999" cy="4824000"/>
          </a:xfrm>
          <a:solidFill>
            <a:schemeClr val="tx2"/>
          </a:solidFill>
        </p:spPr>
        <p:txBody>
          <a:bodyPr lIns="0" tIns="0" rIns="0" bIns="144000" anchor="b">
            <a:noAutofit/>
          </a:bodyPr>
          <a:lstStyle>
            <a:lvl1pPr marL="0" indent="0" algn="r">
              <a:lnSpc>
                <a:spcPct val="10000"/>
              </a:lnSpc>
              <a:spcBef>
                <a:spcPts val="0"/>
              </a:spcBef>
              <a:spcAft>
                <a:spcPts val="0"/>
              </a:spcAft>
              <a:buNone/>
              <a:defRPr sz="36999" b="1" kern="0" cap="none" baseline="0">
                <a:solidFill>
                  <a:schemeClr val="bg1"/>
                </a:solidFill>
              </a:defRPr>
            </a:lvl1pPr>
          </a:lstStyle>
          <a:p>
            <a:pPr lvl="0"/>
            <a:r>
              <a:rPr lang="en-US" noProof="0" dirty="0"/>
              <a:t>0</a:t>
            </a:r>
          </a:p>
        </p:txBody>
      </p:sp>
      <p:sp>
        <p:nvSpPr>
          <p:cNvPr id="7" name="Text Placeholder 6"/>
          <p:cNvSpPr>
            <a:spLocks noGrp="1"/>
          </p:cNvSpPr>
          <p:nvPr>
            <p:ph type="body" sz="quarter" idx="10" hasCustomPrompt="1"/>
          </p:nvPr>
        </p:nvSpPr>
        <p:spPr>
          <a:xfrm>
            <a:off x="624002" y="1557000"/>
            <a:ext cx="3743999" cy="4824000"/>
          </a:xfrm>
          <a:solidFill>
            <a:schemeClr val="accent2"/>
          </a:solidFill>
        </p:spPr>
        <p:txBody>
          <a:bodyPr lIns="154800" tIns="154800" rIns="154800" bIns="154800" anchor="t">
            <a:noAutofit/>
          </a:bodyPr>
          <a:lstStyle>
            <a:lvl1pPr marL="0" indent="0" algn="l">
              <a:lnSpc>
                <a:spcPct val="90000"/>
              </a:lnSpc>
              <a:spcBef>
                <a:spcPts val="0"/>
              </a:spcBef>
              <a:spcAft>
                <a:spcPts val="0"/>
              </a:spcAft>
              <a:buNone/>
              <a:defRPr sz="2400" b="1" cap="none" baseline="0">
                <a:solidFill>
                  <a:schemeClr val="bg1"/>
                </a:solidFill>
              </a:defRPr>
            </a:lvl1pPr>
          </a:lstStyle>
          <a:p>
            <a:pPr lvl="0"/>
            <a:r>
              <a:rPr lang="en-US" noProof="0" dirty="0"/>
              <a:t>[Subtitle]</a:t>
            </a:r>
          </a:p>
        </p:txBody>
      </p:sp>
      <p:sp>
        <p:nvSpPr>
          <p:cNvPr id="5" name="Title 4"/>
          <p:cNvSpPr>
            <a:spLocks noGrp="1"/>
          </p:cNvSpPr>
          <p:nvPr>
            <p:ph type="title" hasCustomPrompt="1"/>
          </p:nvPr>
        </p:nvSpPr>
        <p:spPr>
          <a:xfrm>
            <a:off x="624000" y="405000"/>
            <a:ext cx="10944000" cy="576000"/>
          </a:xfrm>
        </p:spPr>
        <p:txBody>
          <a:bodyPr>
            <a:noAutofit/>
          </a:bodyPr>
          <a:lstStyle>
            <a:lvl1pPr marL="0" indent="0">
              <a:buClr>
                <a:schemeClr val="accent2"/>
              </a:buClr>
              <a:buFont typeface="+mj-lt"/>
              <a:buNone/>
              <a:defRPr sz="4200"/>
            </a:lvl1pPr>
          </a:lstStyle>
          <a:p>
            <a:r>
              <a:rPr lang="en-US" dirty="0"/>
              <a:t>Click to edit Master title style</a:t>
            </a:r>
            <a:endParaRPr lang="en-AU" dirty="0"/>
          </a:p>
        </p:txBody>
      </p:sp>
    </p:spTree>
    <p:extLst>
      <p:ext uri="{BB962C8B-B14F-4D97-AF65-F5344CB8AC3E}">
        <p14:creationId xmlns:p14="http://schemas.microsoft.com/office/powerpoint/2010/main" val="29310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Contents/Agenda">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01" y="1557000"/>
            <a:ext cx="5760000" cy="4824000"/>
          </a:xfrm>
          <a:solidFill>
            <a:schemeClr val="accent1"/>
          </a:solidFill>
        </p:spPr>
        <p:txBody>
          <a:bodyPr lIns="309600" tIns="309600" rIns="309600" bIns="309600" anchor="t">
            <a:noAutofit/>
          </a:bodyPr>
          <a:lstStyle>
            <a:lvl1pPr marL="457178" indent="-457178" algn="l">
              <a:lnSpc>
                <a:spcPct val="100000"/>
              </a:lnSpc>
              <a:spcBef>
                <a:spcPts val="600"/>
              </a:spcBef>
              <a:spcAft>
                <a:spcPts val="0"/>
              </a:spcAft>
              <a:buClr>
                <a:schemeClr val="bg1"/>
              </a:buClr>
              <a:buFont typeface="+mj-lt"/>
              <a:buAutoNum type="arabicPeriod"/>
              <a:defRPr sz="2400" b="0" cap="none" baseline="0">
                <a:solidFill>
                  <a:schemeClr val="bg1"/>
                </a:solidFill>
              </a:defRPr>
            </a:lvl1pPr>
          </a:lstStyle>
          <a:p>
            <a:pPr lvl="0"/>
            <a:r>
              <a:rPr lang="en-US" noProof="0" dirty="0"/>
              <a:t>[Chapters]</a:t>
            </a:r>
          </a:p>
        </p:txBody>
      </p:sp>
      <p:sp>
        <p:nvSpPr>
          <p:cNvPr id="6" name="Title 5">
            <a:extLst>
              <a:ext uri="{FF2B5EF4-FFF2-40B4-BE49-F238E27FC236}">
                <a16:creationId xmlns:a16="http://schemas.microsoft.com/office/drawing/2014/main" id="{FC4C1FA8-EA6C-46F8-BA3D-93BE25D4941C}"/>
              </a:ext>
            </a:extLst>
          </p:cNvPr>
          <p:cNvSpPr>
            <a:spLocks noGrp="1"/>
          </p:cNvSpPr>
          <p:nvPr>
            <p:ph type="title"/>
          </p:nvPr>
        </p:nvSpPr>
        <p:spPr/>
        <p:txBody>
          <a:bodyPr>
            <a:noAutofit/>
          </a:bodyPr>
          <a:lstStyle>
            <a:lvl1pPr>
              <a:defRPr sz="4200"/>
            </a:lvl1pPr>
          </a:lstStyle>
          <a:p>
            <a:r>
              <a:rPr lang="en-US" dirty="0"/>
              <a:t>Click to edit Master title style</a:t>
            </a:r>
            <a:endParaRPr lang="en-GB" dirty="0"/>
          </a:p>
        </p:txBody>
      </p:sp>
    </p:spTree>
    <p:extLst>
      <p:ext uri="{BB962C8B-B14F-4D97-AF65-F5344CB8AC3E}">
        <p14:creationId xmlns:p14="http://schemas.microsoft.com/office/powerpoint/2010/main" val="8910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00" y="1557000"/>
            <a:ext cx="5760000" cy="4824000"/>
          </a:xfrm>
          <a:solidFill>
            <a:schemeClr val="accent1"/>
          </a:solidFill>
        </p:spPr>
        <p:txBody>
          <a:bodyPr lIns="309600" tIns="309600" rIns="309600" bIns="309600" anchor="t">
            <a:noAutofit/>
          </a:bodyPr>
          <a:lstStyle>
            <a:lvl1pPr marL="457178" indent="-457178" algn="l">
              <a:lnSpc>
                <a:spcPct val="100000"/>
              </a:lnSpc>
              <a:spcBef>
                <a:spcPts val="600"/>
              </a:spcBef>
              <a:spcAft>
                <a:spcPts val="0"/>
              </a:spcAft>
              <a:buClr>
                <a:schemeClr val="bg1"/>
              </a:buClr>
              <a:buFont typeface="+mj-lt"/>
              <a:buAutoNum type="arabicPeriod"/>
              <a:defRPr sz="2400" b="0" cap="none" baseline="0">
                <a:solidFill>
                  <a:schemeClr val="bg1"/>
                </a:solidFill>
              </a:defRPr>
            </a:lvl1pPr>
          </a:lstStyle>
          <a:p>
            <a:pPr lvl="0"/>
            <a:r>
              <a:rPr lang="en-US" noProof="0" dirty="0"/>
              <a:t>[Chapters]</a:t>
            </a:r>
          </a:p>
        </p:txBody>
      </p:sp>
      <p:sp>
        <p:nvSpPr>
          <p:cNvPr id="3" name="Title 2">
            <a:extLst>
              <a:ext uri="{FF2B5EF4-FFF2-40B4-BE49-F238E27FC236}">
                <a16:creationId xmlns:a16="http://schemas.microsoft.com/office/drawing/2014/main" id="{6D048629-BA09-424A-A0C6-71C44FE8B7C1}"/>
              </a:ext>
            </a:extLst>
          </p:cNvPr>
          <p:cNvSpPr>
            <a:spLocks noGrp="1"/>
          </p:cNvSpPr>
          <p:nvPr>
            <p:ph type="title" hasCustomPrompt="1"/>
          </p:nvPr>
        </p:nvSpPr>
        <p:spPr>
          <a:xfrm>
            <a:off x="624000" y="405000"/>
            <a:ext cx="10944000" cy="576000"/>
          </a:xfrm>
        </p:spPr>
        <p:txBody>
          <a:bodyPr>
            <a:noAutofit/>
          </a:bodyPr>
          <a:lstStyle>
            <a:lvl1pPr>
              <a:defRPr sz="4200"/>
            </a:lvl1pPr>
          </a:lstStyle>
          <a:p>
            <a:r>
              <a:rPr lang="en-US" dirty="0"/>
              <a:t>Appendix</a:t>
            </a:r>
            <a:endParaRPr lang="en-GB" dirty="0"/>
          </a:p>
        </p:txBody>
      </p:sp>
    </p:spTree>
    <p:extLst>
      <p:ext uri="{BB962C8B-B14F-4D97-AF65-F5344CB8AC3E}">
        <p14:creationId xmlns:p14="http://schemas.microsoft.com/office/powerpoint/2010/main" val="35342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Forward-looking Info">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00" y="1557000"/>
            <a:ext cx="8640000" cy="4824000"/>
          </a:xfrm>
          <a:solidFill>
            <a:schemeClr val="bg2"/>
          </a:solidFill>
        </p:spPr>
        <p:txBody>
          <a:bodyPr lIns="309600" tIns="309600" rIns="309600" bIns="309600" anchor="t">
            <a:noAutofit/>
          </a:bodyPr>
          <a:lstStyle>
            <a:lvl1pPr marL="0" indent="0" algn="l">
              <a:lnSpc>
                <a:spcPct val="110000"/>
              </a:lnSpc>
              <a:spcBef>
                <a:spcPts val="0"/>
              </a:spcBef>
              <a:spcAft>
                <a:spcPts val="800"/>
              </a:spcAft>
              <a:buClr>
                <a:schemeClr val="bg1"/>
              </a:buClr>
              <a:buFont typeface="+mj-lt"/>
              <a:buNone/>
              <a:defRPr sz="2400" b="0" cap="none" baseline="0">
                <a:solidFill>
                  <a:schemeClr val="tx2"/>
                </a:solidFill>
              </a:defRPr>
            </a:lvl1pPr>
          </a:lstStyle>
          <a:p>
            <a:pPr lvl="0"/>
            <a:r>
              <a:rPr lang="en-US" noProof="0" dirty="0"/>
              <a:t>[Enter text]</a:t>
            </a:r>
          </a:p>
        </p:txBody>
      </p:sp>
      <p:sp>
        <p:nvSpPr>
          <p:cNvPr id="3" name="Footer Placeholder 2"/>
          <p:cNvSpPr>
            <a:spLocks noGrp="1"/>
          </p:cNvSpPr>
          <p:nvPr>
            <p:ph type="ftr" sz="quarter" idx="11"/>
          </p:nvPr>
        </p:nvSpPr>
        <p:spPr/>
        <p:txBody>
          <a:bodyPr/>
          <a:lstStyle/>
          <a:p>
            <a:r>
              <a:rPr lang="en-US" noProof="0"/>
              <a:t>Sales Club Webinar / July 2019</a:t>
            </a:r>
            <a:endParaRPr lang="en-US" noProof="0" dirty="0"/>
          </a:p>
        </p:txBody>
      </p:sp>
      <p:sp>
        <p:nvSpPr>
          <p:cNvPr id="5" name="Slide Number Placeholder 4"/>
          <p:cNvSpPr>
            <a:spLocks noGrp="1"/>
          </p:cNvSpPr>
          <p:nvPr>
            <p:ph type="sldNum" sz="quarter" idx="12"/>
          </p:nvPr>
        </p:nvSpPr>
        <p:spPr/>
        <p:txBody>
          <a:bodyPr/>
          <a:lstStyle/>
          <a:p>
            <a:fld id="{E917DE0E-AFB1-41FD-BC35-27DB61CA125F}" type="slidenum">
              <a:rPr lang="en-AU" smtClean="0"/>
              <a:pPr/>
              <a:t>‹#›</a:t>
            </a:fld>
            <a:endParaRPr lang="en-AU" dirty="0"/>
          </a:p>
        </p:txBody>
      </p:sp>
      <p:sp>
        <p:nvSpPr>
          <p:cNvPr id="9" name="TextBox 11"/>
          <p:cNvSpPr txBox="1"/>
          <p:nvPr userDrawn="1"/>
        </p:nvSpPr>
        <p:spPr>
          <a:xfrm>
            <a:off x="624000" y="405001"/>
            <a:ext cx="10944000" cy="538609"/>
          </a:xfrm>
          <a:prstGeom prst="rect">
            <a:avLst/>
          </a:prstGeom>
          <a:noFill/>
        </p:spPr>
        <p:txBody>
          <a:bodyPr wrap="square" lIns="0" tIns="0" rIns="0" rtlCol="0">
            <a:spAutoFit/>
          </a:bodyPr>
          <a:lstStyle/>
          <a:p>
            <a:r>
              <a:rPr lang="en-US" sz="3200" b="1" dirty="0">
                <a:solidFill>
                  <a:schemeClr val="tx2"/>
                </a:solidFill>
              </a:rPr>
              <a:t>Click to edit Master title style</a:t>
            </a:r>
            <a:endParaRPr lang="en-US" sz="3200" b="1" noProof="0" dirty="0">
              <a:solidFill>
                <a:schemeClr val="tx2"/>
              </a:solidFill>
            </a:endParaRPr>
          </a:p>
        </p:txBody>
      </p:sp>
    </p:spTree>
    <p:extLst>
      <p:ext uri="{BB962C8B-B14F-4D97-AF65-F5344CB8AC3E}">
        <p14:creationId xmlns:p14="http://schemas.microsoft.com/office/powerpoint/2010/main" val="5722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0" y="1557002"/>
            <a:ext cx="10944000" cy="4607999"/>
          </a:xfrm>
        </p:spPr>
        <p:txBody>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6" name="Footer Placeholder 5"/>
          <p:cNvSpPr>
            <a:spLocks noGrp="1"/>
          </p:cNvSpPr>
          <p:nvPr>
            <p:ph type="ftr" sz="quarter" idx="14"/>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5"/>
          </p:nvPr>
        </p:nvSpPr>
        <p:spPr/>
        <p:txBody>
          <a:bodyPr/>
          <a:lstStyle/>
          <a:p>
            <a:fld id="{E917DE0E-AFB1-41FD-BC35-27DB61CA125F}" type="slidenum">
              <a:rPr lang="en-AU" smtClean="0"/>
              <a:pPr/>
              <a:t>‹#›</a:t>
            </a:fld>
            <a:endParaRPr lang="en-AU" dirty="0"/>
          </a:p>
        </p:txBody>
      </p:sp>
      <p:sp>
        <p:nvSpPr>
          <p:cNvPr id="4" name="Title 3">
            <a:extLst>
              <a:ext uri="{FF2B5EF4-FFF2-40B4-BE49-F238E27FC236}">
                <a16:creationId xmlns:a16="http://schemas.microsoft.com/office/drawing/2014/main" id="{D340727A-2AC2-43D9-9E13-D10C5748998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6570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lth &amp; SC">
    <p:spTree>
      <p:nvGrpSpPr>
        <p:cNvPr id="1" name=""/>
        <p:cNvGrpSpPr/>
        <p:nvPr/>
      </p:nvGrpSpPr>
      <p:grpSpPr>
        <a:xfrm>
          <a:off x="0" y="0"/>
          <a:ext cx="0" cy="0"/>
          <a:chOff x="0" y="0"/>
          <a:chExt cx="0" cy="0"/>
        </a:xfrm>
      </p:grpSpPr>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Tree>
    <p:extLst>
      <p:ext uri="{BB962C8B-B14F-4D97-AF65-F5344CB8AC3E}">
        <p14:creationId xmlns:p14="http://schemas.microsoft.com/office/powerpoint/2010/main" val="13240824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0" y="1557000"/>
            <a:ext cx="10938000" cy="4608851"/>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8" name="Text Placeholder 8"/>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
        <p:nvSpPr>
          <p:cNvPr id="2" name="Footer Placeholder 1"/>
          <p:cNvSpPr>
            <a:spLocks noGrp="1"/>
          </p:cNvSpPr>
          <p:nvPr>
            <p:ph type="ftr" sz="quarter" idx="16"/>
          </p:nvPr>
        </p:nvSpPr>
        <p:spPr/>
        <p:txBody>
          <a:bodyPr/>
          <a:lstStyle/>
          <a:p>
            <a:r>
              <a:rPr lang="en-US" noProof="0"/>
              <a:t>Sales Club Webinar / July 2019</a:t>
            </a:r>
            <a:endParaRPr lang="en-US" noProof="0" dirty="0"/>
          </a:p>
        </p:txBody>
      </p:sp>
      <p:sp>
        <p:nvSpPr>
          <p:cNvPr id="6" name="Slide Number Placeholder 5"/>
          <p:cNvSpPr>
            <a:spLocks noGrp="1"/>
          </p:cNvSpPr>
          <p:nvPr>
            <p:ph type="sldNum" sz="quarter" idx="17"/>
          </p:nvPr>
        </p:nvSpPr>
        <p:spPr/>
        <p:txBody>
          <a:bodyPr/>
          <a:lstStyle/>
          <a:p>
            <a:fld id="{E917DE0E-AFB1-41FD-BC35-27DB61CA125F}" type="slidenum">
              <a:rPr lang="en-AU" smtClean="0"/>
              <a:pPr/>
              <a:t>‹#›</a:t>
            </a:fld>
            <a:endParaRPr lang="en-AU" dirty="0"/>
          </a:p>
        </p:txBody>
      </p:sp>
      <p:sp>
        <p:nvSpPr>
          <p:cNvPr id="4" name="Title 3">
            <a:extLst>
              <a:ext uri="{FF2B5EF4-FFF2-40B4-BE49-F238E27FC236}">
                <a16:creationId xmlns:a16="http://schemas.microsoft.com/office/drawing/2014/main" id="{0AFCF2F0-A5F4-44C2-972E-6C28F15C17C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6178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Two Content ">
    <p:spTree>
      <p:nvGrpSpPr>
        <p:cNvPr id="1" name=""/>
        <p:cNvGrpSpPr/>
        <p:nvPr/>
      </p:nvGrpSpPr>
      <p:grpSpPr>
        <a:xfrm>
          <a:off x="0" y="0"/>
          <a:ext cx="0" cy="0"/>
          <a:chOff x="0" y="0"/>
          <a:chExt cx="0" cy="0"/>
        </a:xfrm>
      </p:grpSpPr>
      <p:sp>
        <p:nvSpPr>
          <p:cNvPr id="10" name="Content Placeholder 6"/>
          <p:cNvSpPr>
            <a:spLocks noGrp="1"/>
          </p:cNvSpPr>
          <p:nvPr>
            <p:ph sz="quarter" idx="13"/>
          </p:nvPr>
        </p:nvSpPr>
        <p:spPr>
          <a:xfrm>
            <a:off x="624002" y="1557000"/>
            <a:ext cx="5399999"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2" name="Content Placeholder 6"/>
          <p:cNvSpPr>
            <a:spLocks noGrp="1"/>
          </p:cNvSpPr>
          <p:nvPr>
            <p:ph sz="quarter" idx="14"/>
          </p:nvPr>
        </p:nvSpPr>
        <p:spPr>
          <a:xfrm>
            <a:off x="6168001" y="1557002"/>
            <a:ext cx="5400000" cy="4823999"/>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2" name="Footer Placeholder 1"/>
          <p:cNvSpPr>
            <a:spLocks noGrp="1"/>
          </p:cNvSpPr>
          <p:nvPr>
            <p:ph type="ftr" sz="quarter" idx="15"/>
          </p:nvPr>
        </p:nvSpPr>
        <p:spPr/>
        <p:txBody>
          <a:bodyPr/>
          <a:lstStyle/>
          <a:p>
            <a:r>
              <a:rPr lang="en-US" noProof="0"/>
              <a:t>Sales Club Webinar / July 2019</a:t>
            </a:r>
            <a:endParaRPr lang="en-US" noProof="0" dirty="0"/>
          </a:p>
        </p:txBody>
      </p:sp>
      <p:sp>
        <p:nvSpPr>
          <p:cNvPr id="7" name="Slide Number Placeholder 6"/>
          <p:cNvSpPr>
            <a:spLocks noGrp="1"/>
          </p:cNvSpPr>
          <p:nvPr>
            <p:ph type="sldNum" sz="quarter" idx="16"/>
          </p:nvPr>
        </p:nvSpPr>
        <p:spPr/>
        <p:txBody>
          <a:bodyPr/>
          <a:lstStyle/>
          <a:p>
            <a:fld id="{E917DE0E-AFB1-41FD-BC35-27DB61CA125F}" type="slidenum">
              <a:rPr lang="en-AU" smtClean="0"/>
              <a:pPr/>
              <a:t>‹#›</a:t>
            </a:fld>
            <a:endParaRPr lang="en-AU" dirty="0"/>
          </a:p>
        </p:txBody>
      </p:sp>
      <p:sp>
        <p:nvSpPr>
          <p:cNvPr id="6" name="Title 5">
            <a:extLst>
              <a:ext uri="{FF2B5EF4-FFF2-40B4-BE49-F238E27FC236}">
                <a16:creationId xmlns:a16="http://schemas.microsoft.com/office/drawing/2014/main" id="{08FAA775-30B5-4A91-A2DC-9E40AD71EBF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432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Subtitle &amp; Three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1" y="1557000"/>
            <a:ext cx="3528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9" name="Content Placeholder 6"/>
          <p:cNvSpPr>
            <a:spLocks noGrp="1"/>
          </p:cNvSpPr>
          <p:nvPr>
            <p:ph sz="quarter" idx="16"/>
          </p:nvPr>
        </p:nvSpPr>
        <p:spPr>
          <a:xfrm>
            <a:off x="4296000" y="1557000"/>
            <a:ext cx="3600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0" name="Content Placeholder 6"/>
          <p:cNvSpPr>
            <a:spLocks noGrp="1"/>
          </p:cNvSpPr>
          <p:nvPr>
            <p:ph sz="quarter" idx="17"/>
          </p:nvPr>
        </p:nvSpPr>
        <p:spPr>
          <a:xfrm>
            <a:off x="8040000" y="1557000"/>
            <a:ext cx="3528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2" name="Footer Placeholder 1"/>
          <p:cNvSpPr>
            <a:spLocks noGrp="1"/>
          </p:cNvSpPr>
          <p:nvPr>
            <p:ph type="ftr" sz="quarter" idx="18"/>
          </p:nvPr>
        </p:nvSpPr>
        <p:spPr/>
        <p:txBody>
          <a:bodyPr/>
          <a:lstStyle/>
          <a:p>
            <a:r>
              <a:rPr lang="en-US" noProof="0"/>
              <a:t>Sales Club Webinar / July 2019</a:t>
            </a:r>
            <a:endParaRPr lang="en-US" noProof="0" dirty="0"/>
          </a:p>
        </p:txBody>
      </p:sp>
      <p:sp>
        <p:nvSpPr>
          <p:cNvPr id="6" name="Slide Number Placeholder 5"/>
          <p:cNvSpPr>
            <a:spLocks noGrp="1"/>
          </p:cNvSpPr>
          <p:nvPr>
            <p:ph type="sldNum" sz="quarter" idx="19"/>
          </p:nvPr>
        </p:nvSpPr>
        <p:spPr/>
        <p:txBody>
          <a:bodyPr/>
          <a:lstStyle/>
          <a:p>
            <a:fld id="{E917DE0E-AFB1-41FD-BC35-27DB61CA125F}" type="slidenum">
              <a:rPr lang="en-AU" smtClean="0"/>
              <a:pPr/>
              <a:t>‹#›</a:t>
            </a:fld>
            <a:endParaRPr lang="en-AU" dirty="0"/>
          </a:p>
        </p:txBody>
      </p:sp>
      <p:sp>
        <p:nvSpPr>
          <p:cNvPr id="12" name="Text Placeholder 8">
            <a:extLst>
              <a:ext uri="{FF2B5EF4-FFF2-40B4-BE49-F238E27FC236}">
                <a16:creationId xmlns:a16="http://schemas.microsoft.com/office/drawing/2014/main" id="{0E7BF3D9-8CC5-46C2-8527-5D9017E04E13}"/>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
        <p:nvSpPr>
          <p:cNvPr id="4" name="Title 3">
            <a:extLst>
              <a:ext uri="{FF2B5EF4-FFF2-40B4-BE49-F238E27FC236}">
                <a16:creationId xmlns:a16="http://schemas.microsoft.com/office/drawing/2014/main" id="{95C42680-D514-4BC4-83B6-BCDD2733CF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3440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ubtitle, 3texts, 3 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624000" y="1557000"/>
            <a:ext cx="3528000" cy="1224000"/>
          </a:xfrm>
          <a:solidFill>
            <a:schemeClr val="tx2"/>
          </a:solidFill>
        </p:spPr>
        <p:txBody>
          <a:bodyPr anchor="ctr">
            <a:normAutofit/>
          </a:bodyPr>
          <a:lstStyle>
            <a:lvl1pPr marL="0" indent="0" algn="ctr">
              <a:buNone/>
              <a:defRPr sz="2400" b="0">
                <a:solidFill>
                  <a:schemeClr val="accent2"/>
                </a:solidFill>
              </a:defRPr>
            </a:lvl1pPr>
          </a:lstStyle>
          <a:p>
            <a:pPr lvl="0"/>
            <a:r>
              <a:rPr lang="fr-FR" noProof="0" dirty="0"/>
              <a:t>Modifiez les styles du texte du masque</a:t>
            </a:r>
            <a:endParaRPr lang="en-US" noProof="0" dirty="0"/>
          </a:p>
        </p:txBody>
      </p:sp>
      <p:sp>
        <p:nvSpPr>
          <p:cNvPr id="9" name="Content Placeholder 6"/>
          <p:cNvSpPr>
            <a:spLocks noGrp="1"/>
          </p:cNvSpPr>
          <p:nvPr>
            <p:ph sz="quarter" idx="16" hasCustomPrompt="1"/>
          </p:nvPr>
        </p:nvSpPr>
        <p:spPr>
          <a:xfrm>
            <a:off x="4296000" y="1557000"/>
            <a:ext cx="3600000" cy="1224000"/>
          </a:xfrm>
          <a:solidFill>
            <a:schemeClr val="tx2"/>
          </a:solidFill>
        </p:spPr>
        <p:txBody>
          <a:bodyPr anchor="ctr">
            <a:normAutofit/>
          </a:bodyPr>
          <a:lstStyle>
            <a:lvl1pPr marL="0" indent="0" algn="ctr">
              <a:buNone/>
              <a:defRPr sz="2400" b="0">
                <a:solidFill>
                  <a:schemeClr val="accent2"/>
                </a:solidFill>
              </a:defRPr>
            </a:lvl1pPr>
          </a:lstStyle>
          <a:p>
            <a:pPr lvl="0"/>
            <a:r>
              <a:rPr lang="fr-FR" noProof="0" dirty="0"/>
              <a:t>Modifiez les styles du texte du masque</a:t>
            </a:r>
            <a:endParaRPr lang="en-US" noProof="0" dirty="0"/>
          </a:p>
        </p:txBody>
      </p:sp>
      <p:sp>
        <p:nvSpPr>
          <p:cNvPr id="10" name="Content Placeholder 6"/>
          <p:cNvSpPr>
            <a:spLocks noGrp="1"/>
          </p:cNvSpPr>
          <p:nvPr>
            <p:ph sz="quarter" idx="17" hasCustomPrompt="1"/>
          </p:nvPr>
        </p:nvSpPr>
        <p:spPr>
          <a:xfrm>
            <a:off x="8040000" y="1557000"/>
            <a:ext cx="3528000" cy="1224000"/>
          </a:xfrm>
          <a:solidFill>
            <a:schemeClr val="tx2"/>
          </a:solidFill>
        </p:spPr>
        <p:txBody>
          <a:bodyPr anchor="ctr">
            <a:normAutofit/>
          </a:bodyPr>
          <a:lstStyle>
            <a:lvl1pPr marL="0" indent="0" algn="ctr">
              <a:buNone/>
              <a:defRPr sz="2400" b="0">
                <a:solidFill>
                  <a:schemeClr val="accent2"/>
                </a:solidFill>
              </a:defRPr>
            </a:lvl1pPr>
          </a:lstStyle>
          <a:p>
            <a:pPr lvl="0"/>
            <a:r>
              <a:rPr lang="fr-FR" noProof="0" dirty="0"/>
              <a:t>Modifiez les styles du texte du masque</a:t>
            </a:r>
            <a:endParaRPr lang="en-US" noProof="0" dirty="0"/>
          </a:p>
        </p:txBody>
      </p:sp>
      <p:sp>
        <p:nvSpPr>
          <p:cNvPr id="2" name="Footer Placeholder 1"/>
          <p:cNvSpPr>
            <a:spLocks noGrp="1"/>
          </p:cNvSpPr>
          <p:nvPr>
            <p:ph type="ftr" sz="quarter" idx="18"/>
          </p:nvPr>
        </p:nvSpPr>
        <p:spPr/>
        <p:txBody>
          <a:bodyPr/>
          <a:lstStyle/>
          <a:p>
            <a:r>
              <a:rPr lang="en-US" noProof="0"/>
              <a:t>Sales Club Webinar / July 2019</a:t>
            </a:r>
            <a:endParaRPr lang="en-US" noProof="0" dirty="0"/>
          </a:p>
        </p:txBody>
      </p:sp>
      <p:sp>
        <p:nvSpPr>
          <p:cNvPr id="6" name="Slide Number Placeholder 5"/>
          <p:cNvSpPr>
            <a:spLocks noGrp="1"/>
          </p:cNvSpPr>
          <p:nvPr>
            <p:ph type="sldNum" sz="quarter" idx="19"/>
          </p:nvPr>
        </p:nvSpPr>
        <p:spPr/>
        <p:txBody>
          <a:bodyPr/>
          <a:lstStyle/>
          <a:p>
            <a:fld id="{E917DE0E-AFB1-41FD-BC35-27DB61CA125F}" type="slidenum">
              <a:rPr lang="en-AU" smtClean="0"/>
              <a:pPr/>
              <a:t>‹#›</a:t>
            </a:fld>
            <a:endParaRPr lang="en-AU" dirty="0"/>
          </a:p>
        </p:txBody>
      </p:sp>
      <p:sp>
        <p:nvSpPr>
          <p:cNvPr id="11" name="Content Placeholder 9"/>
          <p:cNvSpPr>
            <a:spLocks noGrp="1"/>
          </p:cNvSpPr>
          <p:nvPr>
            <p:ph sz="quarter" idx="20" hasCustomPrompt="1"/>
          </p:nvPr>
        </p:nvSpPr>
        <p:spPr>
          <a:xfrm>
            <a:off x="623999" y="2852936"/>
            <a:ext cx="3528000" cy="3528064"/>
          </a:xfrm>
          <a:solidFill>
            <a:schemeClr val="bg2"/>
          </a:solidFill>
        </p:spPr>
        <p:txBody>
          <a:bodyPr/>
          <a:lstStyle>
            <a:lvl1pPr marL="0" indent="0" algn="ctr">
              <a:buNone/>
              <a:defRPr>
                <a:solidFill>
                  <a:schemeClr val="tx2"/>
                </a:solidFill>
              </a:defRPr>
            </a:lvl1pPr>
          </a:lstStyle>
          <a:p>
            <a:pPr lvl="0"/>
            <a:r>
              <a:rPr lang="en-US" noProof="0" dirty="0"/>
              <a:t>[Content]</a:t>
            </a:r>
          </a:p>
        </p:txBody>
      </p:sp>
      <p:sp>
        <p:nvSpPr>
          <p:cNvPr id="13" name="Content Placeholder 9"/>
          <p:cNvSpPr>
            <a:spLocks noGrp="1"/>
          </p:cNvSpPr>
          <p:nvPr>
            <p:ph sz="quarter" idx="21" hasCustomPrompt="1"/>
          </p:nvPr>
        </p:nvSpPr>
        <p:spPr>
          <a:xfrm>
            <a:off x="4295999" y="2852936"/>
            <a:ext cx="3600000" cy="3528064"/>
          </a:xfrm>
          <a:solidFill>
            <a:schemeClr val="bg2"/>
          </a:solidFill>
        </p:spPr>
        <p:txBody>
          <a:bodyPr/>
          <a:lstStyle>
            <a:lvl1pPr marL="0" indent="0" algn="ctr">
              <a:buNone/>
              <a:defRPr>
                <a:solidFill>
                  <a:schemeClr val="tx2"/>
                </a:solidFill>
              </a:defRPr>
            </a:lvl1pPr>
          </a:lstStyle>
          <a:p>
            <a:pPr lvl="0"/>
            <a:r>
              <a:rPr lang="en-US" noProof="0" dirty="0"/>
              <a:t>[Content]</a:t>
            </a:r>
          </a:p>
        </p:txBody>
      </p:sp>
      <p:sp>
        <p:nvSpPr>
          <p:cNvPr id="14" name="Content Placeholder 9"/>
          <p:cNvSpPr>
            <a:spLocks noGrp="1"/>
          </p:cNvSpPr>
          <p:nvPr>
            <p:ph sz="quarter" idx="22" hasCustomPrompt="1"/>
          </p:nvPr>
        </p:nvSpPr>
        <p:spPr>
          <a:xfrm>
            <a:off x="8040000" y="2853000"/>
            <a:ext cx="3528000" cy="3528064"/>
          </a:xfrm>
          <a:solidFill>
            <a:schemeClr val="bg2"/>
          </a:solidFill>
        </p:spPr>
        <p:txBody>
          <a:bodyPr/>
          <a:lstStyle>
            <a:lvl1pPr marL="0" indent="0" algn="ctr">
              <a:buNone/>
              <a:defRPr>
                <a:solidFill>
                  <a:schemeClr val="tx2"/>
                </a:solidFill>
              </a:defRPr>
            </a:lvl1pPr>
          </a:lstStyle>
          <a:p>
            <a:pPr lvl="0"/>
            <a:r>
              <a:rPr lang="en-US" noProof="0" dirty="0"/>
              <a:t>[Content]</a:t>
            </a:r>
          </a:p>
        </p:txBody>
      </p:sp>
      <p:sp>
        <p:nvSpPr>
          <p:cNvPr id="12" name="Text Placeholder 8">
            <a:extLst>
              <a:ext uri="{FF2B5EF4-FFF2-40B4-BE49-F238E27FC236}">
                <a16:creationId xmlns:a16="http://schemas.microsoft.com/office/drawing/2014/main" id="{2CA237FA-07BE-4901-AC3C-59CC813ED264}"/>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
        <p:nvSpPr>
          <p:cNvPr id="4" name="Title 3">
            <a:extLst>
              <a:ext uri="{FF2B5EF4-FFF2-40B4-BE49-F238E27FC236}">
                <a16:creationId xmlns:a16="http://schemas.microsoft.com/office/drawing/2014/main" id="{1D1528F1-05DF-4922-913D-99A9FD622A8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501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wo Content Vertical">
    <p:spTree>
      <p:nvGrpSpPr>
        <p:cNvPr id="1" name=""/>
        <p:cNvGrpSpPr/>
        <p:nvPr/>
      </p:nvGrpSpPr>
      <p:grpSpPr>
        <a:xfrm>
          <a:off x="0" y="0"/>
          <a:ext cx="0" cy="0"/>
          <a:chOff x="0" y="0"/>
          <a:chExt cx="0" cy="0"/>
        </a:xfrm>
      </p:grpSpPr>
      <p:sp>
        <p:nvSpPr>
          <p:cNvPr id="10" name="Content Placeholder 6"/>
          <p:cNvSpPr>
            <a:spLocks noGrp="1"/>
          </p:cNvSpPr>
          <p:nvPr>
            <p:ph sz="quarter" idx="13"/>
          </p:nvPr>
        </p:nvSpPr>
        <p:spPr>
          <a:xfrm>
            <a:off x="624000" y="1557000"/>
            <a:ext cx="10944000" cy="2376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3" name="Content Placeholder 6"/>
          <p:cNvSpPr>
            <a:spLocks noGrp="1"/>
          </p:cNvSpPr>
          <p:nvPr>
            <p:ph sz="quarter" idx="16"/>
          </p:nvPr>
        </p:nvSpPr>
        <p:spPr>
          <a:xfrm>
            <a:off x="624000" y="4077000"/>
            <a:ext cx="10944000" cy="230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3" name="Footer Placeholder 2"/>
          <p:cNvSpPr>
            <a:spLocks noGrp="1"/>
          </p:cNvSpPr>
          <p:nvPr>
            <p:ph type="ftr" sz="quarter" idx="17"/>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18"/>
          </p:nvPr>
        </p:nvSpPr>
        <p:spPr/>
        <p:txBody>
          <a:bodyPr/>
          <a:lstStyle/>
          <a:p>
            <a:fld id="{E917DE0E-AFB1-41FD-BC35-27DB61CA125F}" type="slidenum">
              <a:rPr lang="en-AU" smtClean="0"/>
              <a:pPr/>
              <a:t>‹#›</a:t>
            </a:fld>
            <a:endParaRPr lang="en-AU" dirty="0"/>
          </a:p>
        </p:txBody>
      </p:sp>
      <p:sp>
        <p:nvSpPr>
          <p:cNvPr id="8" name="Text Placeholder 8">
            <a:extLst>
              <a:ext uri="{FF2B5EF4-FFF2-40B4-BE49-F238E27FC236}">
                <a16:creationId xmlns:a16="http://schemas.microsoft.com/office/drawing/2014/main" id="{41E75274-20B7-4023-97FD-45688459C588}"/>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
        <p:nvSpPr>
          <p:cNvPr id="2" name="Title 1">
            <a:extLst>
              <a:ext uri="{FF2B5EF4-FFF2-40B4-BE49-F238E27FC236}">
                <a16:creationId xmlns:a16="http://schemas.microsoft.com/office/drawing/2014/main" id="{7580AEF5-B20F-472B-B9C5-D483065ED0E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5898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ntent Highlight 1">
    <p:spTree>
      <p:nvGrpSpPr>
        <p:cNvPr id="1" name=""/>
        <p:cNvGrpSpPr/>
        <p:nvPr/>
      </p:nvGrpSpPr>
      <p:grpSpPr>
        <a:xfrm>
          <a:off x="0" y="0"/>
          <a:ext cx="0" cy="0"/>
          <a:chOff x="0" y="0"/>
          <a:chExt cx="0" cy="0"/>
        </a:xfrm>
      </p:grpSpPr>
      <p:sp>
        <p:nvSpPr>
          <p:cNvPr id="15" name="Text Placeholder 2"/>
          <p:cNvSpPr>
            <a:spLocks noGrp="1"/>
          </p:cNvSpPr>
          <p:nvPr>
            <p:ph type="body" sz="quarter" idx="19" hasCustomPrompt="1"/>
          </p:nvPr>
        </p:nvSpPr>
        <p:spPr>
          <a:xfrm>
            <a:off x="624000" y="1557000"/>
            <a:ext cx="10944000" cy="4824000"/>
          </a:xfrm>
          <a:solidFill>
            <a:schemeClr val="tx2"/>
          </a:solidFill>
          <a:ln w="57150">
            <a:noFill/>
            <a:miter lim="800000"/>
          </a:ln>
        </p:spPr>
        <p:txBody>
          <a:bodyPr lIns="154800" tIns="108000" rIns="154800" bIns="154800">
            <a:normAutofit/>
          </a:bodyPr>
          <a:lstStyle>
            <a:lvl1pPr marL="0" indent="0">
              <a:buNone/>
              <a:defRPr sz="2800" b="1">
                <a:solidFill>
                  <a:schemeClr val="bg1"/>
                </a:solidFill>
              </a:defRPr>
            </a:lvl1pPr>
          </a:lstStyle>
          <a:p>
            <a:pPr lvl="0"/>
            <a:r>
              <a:rPr lang="en-US" noProof="0" dirty="0"/>
              <a:t>[Subtitle in one line]</a:t>
            </a:r>
          </a:p>
        </p:txBody>
      </p:sp>
      <p:sp>
        <p:nvSpPr>
          <p:cNvPr id="10" name="Content Placeholder 9"/>
          <p:cNvSpPr>
            <a:spLocks noGrp="1"/>
          </p:cNvSpPr>
          <p:nvPr>
            <p:ph sz="quarter" idx="15" hasCustomPrompt="1"/>
          </p:nvPr>
        </p:nvSpPr>
        <p:spPr>
          <a:xfrm>
            <a:off x="768000" y="2709001"/>
            <a:ext cx="2520000" cy="2880000"/>
          </a:xfrm>
        </p:spPr>
        <p:txBody>
          <a:bodyPr/>
          <a:lstStyle>
            <a:lvl1pPr marL="0" indent="0" algn="ctr">
              <a:buNone/>
              <a:defRPr>
                <a:solidFill>
                  <a:schemeClr val="bg1"/>
                </a:solidFill>
              </a:defRPr>
            </a:lvl1pPr>
          </a:lstStyle>
          <a:p>
            <a:pPr lvl="0"/>
            <a:r>
              <a:rPr lang="en-US" noProof="0" dirty="0"/>
              <a:t>[Content]</a:t>
            </a:r>
          </a:p>
        </p:txBody>
      </p:sp>
      <p:sp>
        <p:nvSpPr>
          <p:cNvPr id="3" name="Footer Placeholder 2"/>
          <p:cNvSpPr>
            <a:spLocks noGrp="1"/>
          </p:cNvSpPr>
          <p:nvPr>
            <p:ph type="ftr" sz="quarter" idx="20"/>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21"/>
          </p:nvPr>
        </p:nvSpPr>
        <p:spPr/>
        <p:txBody>
          <a:bodyPr/>
          <a:lstStyle/>
          <a:p>
            <a:fld id="{E917DE0E-AFB1-41FD-BC35-27DB61CA125F}" type="slidenum">
              <a:rPr lang="en-AU" smtClean="0"/>
              <a:pPr/>
              <a:t>‹#›</a:t>
            </a:fld>
            <a:endParaRPr lang="en-AU" dirty="0"/>
          </a:p>
        </p:txBody>
      </p:sp>
      <p:sp>
        <p:nvSpPr>
          <p:cNvPr id="6" name="Title 5">
            <a:extLst>
              <a:ext uri="{FF2B5EF4-FFF2-40B4-BE49-F238E27FC236}">
                <a16:creationId xmlns:a16="http://schemas.microsoft.com/office/drawing/2014/main" id="{74FB6E0A-7CD1-4C80-AC4C-C03824F090C2}"/>
              </a:ext>
            </a:extLst>
          </p:cNvPr>
          <p:cNvSpPr>
            <a:spLocks noGrp="1"/>
          </p:cNvSpPr>
          <p:nvPr>
            <p:ph type="title"/>
          </p:nvPr>
        </p:nvSpPr>
        <p:spPr/>
        <p:txBody>
          <a:bodyPr/>
          <a:lstStyle/>
          <a:p>
            <a:r>
              <a:rPr lang="en-US"/>
              <a:t>Click to edit Master title style</a:t>
            </a:r>
            <a:endParaRPr lang="en-GB"/>
          </a:p>
        </p:txBody>
      </p:sp>
      <p:sp>
        <p:nvSpPr>
          <p:cNvPr id="20" name="Content Placeholder 9">
            <a:extLst>
              <a:ext uri="{FF2B5EF4-FFF2-40B4-BE49-F238E27FC236}">
                <a16:creationId xmlns:a16="http://schemas.microsoft.com/office/drawing/2014/main" id="{07B9BBC2-D49A-4F56-8E6A-95FF85BE92D6}"/>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bg1"/>
                </a:solidFill>
              </a:defRPr>
            </a:lvl1pPr>
          </a:lstStyle>
          <a:p>
            <a:pPr lvl="0"/>
            <a:r>
              <a:rPr lang="en-US" noProof="0" dirty="0"/>
              <a:t>[Content]</a:t>
            </a:r>
          </a:p>
        </p:txBody>
      </p:sp>
      <p:sp>
        <p:nvSpPr>
          <p:cNvPr id="21" name="Content Placeholder 9">
            <a:extLst>
              <a:ext uri="{FF2B5EF4-FFF2-40B4-BE49-F238E27FC236}">
                <a16:creationId xmlns:a16="http://schemas.microsoft.com/office/drawing/2014/main" id="{C387473E-F1B1-4910-8264-CC8E11998226}"/>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bg1"/>
                </a:solidFill>
              </a:defRPr>
            </a:lvl1pPr>
          </a:lstStyle>
          <a:p>
            <a:pPr lvl="0"/>
            <a:r>
              <a:rPr lang="en-US" noProof="0" dirty="0"/>
              <a:t>[Content]</a:t>
            </a:r>
          </a:p>
        </p:txBody>
      </p:sp>
      <p:sp>
        <p:nvSpPr>
          <p:cNvPr id="22" name="Content Placeholder 9">
            <a:extLst>
              <a:ext uri="{FF2B5EF4-FFF2-40B4-BE49-F238E27FC236}">
                <a16:creationId xmlns:a16="http://schemas.microsoft.com/office/drawing/2014/main" id="{168E5701-F2D7-44AF-A27F-96C16410575A}"/>
              </a:ext>
            </a:extLst>
          </p:cNvPr>
          <p:cNvSpPr>
            <a:spLocks noGrp="1"/>
          </p:cNvSpPr>
          <p:nvPr>
            <p:ph sz="quarter" idx="24" hasCustomPrompt="1"/>
          </p:nvPr>
        </p:nvSpPr>
        <p:spPr>
          <a:xfrm>
            <a:off x="3432000" y="2709001"/>
            <a:ext cx="2592000" cy="2880000"/>
          </a:xfrm>
        </p:spPr>
        <p:txBody>
          <a:bodyPr/>
          <a:lstStyle>
            <a:lvl1pPr marL="0" indent="0" algn="ctr">
              <a:buNone/>
              <a:defRPr>
                <a:solidFill>
                  <a:schemeClr val="bg1"/>
                </a:solidFill>
              </a:defRPr>
            </a:lvl1pPr>
          </a:lstStyle>
          <a:p>
            <a:pPr lvl="0"/>
            <a:r>
              <a:rPr lang="en-US" noProof="0" dirty="0"/>
              <a:t>[Content]</a:t>
            </a:r>
          </a:p>
        </p:txBody>
      </p:sp>
    </p:spTree>
    <p:extLst>
      <p:ext uri="{BB962C8B-B14F-4D97-AF65-F5344CB8AC3E}">
        <p14:creationId xmlns:p14="http://schemas.microsoft.com/office/powerpoint/2010/main" val="411587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ent Highlight 2">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24000" y="1557000"/>
            <a:ext cx="10944000" cy="4824000"/>
          </a:xfrm>
          <a:ln w="57150">
            <a:solidFill>
              <a:schemeClr val="tx2"/>
            </a:solidFill>
            <a:miter lim="800000"/>
          </a:ln>
        </p:spPr>
        <p:txBody>
          <a:bodyPr lIns="126000" tIns="79200" rIns="154800" bIns="154800">
            <a:normAutofit/>
          </a:bodyPr>
          <a:lstStyle>
            <a:lvl1pPr marL="0" indent="0">
              <a:buNone/>
              <a:defRPr sz="2800" b="1"/>
            </a:lvl1pPr>
          </a:lstStyle>
          <a:p>
            <a:pPr lvl="0"/>
            <a:r>
              <a:rPr lang="en-US" noProof="0" dirty="0"/>
              <a:t>[Subtitle in one line]</a:t>
            </a:r>
          </a:p>
        </p:txBody>
      </p:sp>
      <p:sp>
        <p:nvSpPr>
          <p:cNvPr id="4" name="Footer Placeholder 3"/>
          <p:cNvSpPr>
            <a:spLocks noGrp="1"/>
          </p:cNvSpPr>
          <p:nvPr>
            <p:ph type="ftr" sz="quarter" idx="20"/>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1"/>
          </p:nvPr>
        </p:nvSpPr>
        <p:spPr/>
        <p:txBody>
          <a:bodyPr/>
          <a:lstStyle/>
          <a:p>
            <a:fld id="{E917DE0E-AFB1-41FD-BC35-27DB61CA125F}" type="slidenum">
              <a:rPr lang="en-AU" smtClean="0"/>
              <a:pPr/>
              <a:t>‹#›</a:t>
            </a:fld>
            <a:endParaRPr lang="en-AU" dirty="0"/>
          </a:p>
        </p:txBody>
      </p:sp>
      <p:sp>
        <p:nvSpPr>
          <p:cNvPr id="10" name="Content Placeholder 9">
            <a:extLst>
              <a:ext uri="{FF2B5EF4-FFF2-40B4-BE49-F238E27FC236}">
                <a16:creationId xmlns:a16="http://schemas.microsoft.com/office/drawing/2014/main" id="{62BA680B-29E0-4388-912E-AE5E236A5F2E}"/>
              </a:ext>
            </a:extLst>
          </p:cNvPr>
          <p:cNvSpPr>
            <a:spLocks noGrp="1"/>
          </p:cNvSpPr>
          <p:nvPr>
            <p:ph sz="quarter" idx="15" hasCustomPrompt="1"/>
          </p:nvPr>
        </p:nvSpPr>
        <p:spPr>
          <a:xfrm>
            <a:off x="768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5" name="Content Placeholder 9">
            <a:extLst>
              <a:ext uri="{FF2B5EF4-FFF2-40B4-BE49-F238E27FC236}">
                <a16:creationId xmlns:a16="http://schemas.microsoft.com/office/drawing/2014/main" id="{5655B7ED-E3B2-4954-9E71-3B4D8CB3F127}"/>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F3A5B099-F9B7-4176-BFEB-461826F4DD1A}"/>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17" name="Content Placeholder 9">
            <a:extLst>
              <a:ext uri="{FF2B5EF4-FFF2-40B4-BE49-F238E27FC236}">
                <a16:creationId xmlns:a16="http://schemas.microsoft.com/office/drawing/2014/main" id="{CE63940D-56BA-4251-AE8D-1A1940440063}"/>
              </a:ext>
            </a:extLst>
          </p:cNvPr>
          <p:cNvSpPr>
            <a:spLocks noGrp="1"/>
          </p:cNvSpPr>
          <p:nvPr>
            <p:ph sz="quarter" idx="24" hasCustomPrompt="1"/>
          </p:nvPr>
        </p:nvSpPr>
        <p:spPr>
          <a:xfrm>
            <a:off x="3432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2" name="Title 1">
            <a:extLst>
              <a:ext uri="{FF2B5EF4-FFF2-40B4-BE49-F238E27FC236}">
                <a16:creationId xmlns:a16="http://schemas.microsoft.com/office/drawing/2014/main" id="{40F500DC-6CC2-4CD6-82E3-D93E85AB920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67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ontent Highlight 3">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24000" y="1557000"/>
            <a:ext cx="10944000" cy="4824000"/>
          </a:xfrm>
          <a:solidFill>
            <a:schemeClr val="bg2"/>
          </a:solidFill>
          <a:ln w="57150">
            <a:noFill/>
            <a:miter lim="800000"/>
          </a:ln>
        </p:spPr>
        <p:txBody>
          <a:bodyPr lIns="126000" tIns="79200" rIns="154800" bIns="154800">
            <a:normAutofit/>
          </a:bodyPr>
          <a:lstStyle>
            <a:lvl1pPr marL="0" indent="0">
              <a:buNone/>
              <a:defRPr sz="2800" b="1"/>
            </a:lvl1pPr>
          </a:lstStyle>
          <a:p>
            <a:pPr lvl="0"/>
            <a:r>
              <a:rPr lang="en-US" noProof="0" dirty="0"/>
              <a:t>[Subtitle in one line]</a:t>
            </a:r>
          </a:p>
        </p:txBody>
      </p:sp>
      <p:sp>
        <p:nvSpPr>
          <p:cNvPr id="4" name="Footer Placeholder 3"/>
          <p:cNvSpPr>
            <a:spLocks noGrp="1"/>
          </p:cNvSpPr>
          <p:nvPr>
            <p:ph type="ftr" sz="quarter" idx="20"/>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1"/>
          </p:nvPr>
        </p:nvSpPr>
        <p:spPr/>
        <p:txBody>
          <a:bodyPr/>
          <a:lstStyle/>
          <a:p>
            <a:fld id="{E917DE0E-AFB1-41FD-BC35-27DB61CA125F}" type="slidenum">
              <a:rPr lang="en-AU" smtClean="0"/>
              <a:pPr/>
              <a:t>‹#›</a:t>
            </a:fld>
            <a:endParaRPr lang="en-AU" dirty="0"/>
          </a:p>
        </p:txBody>
      </p:sp>
      <p:sp>
        <p:nvSpPr>
          <p:cNvPr id="5" name="Title 4">
            <a:extLst>
              <a:ext uri="{FF2B5EF4-FFF2-40B4-BE49-F238E27FC236}">
                <a16:creationId xmlns:a16="http://schemas.microsoft.com/office/drawing/2014/main" id="{2D513622-7EA8-4A19-8D33-671D99215E7B}"/>
              </a:ext>
            </a:extLst>
          </p:cNvPr>
          <p:cNvSpPr>
            <a:spLocks noGrp="1"/>
          </p:cNvSpPr>
          <p:nvPr>
            <p:ph type="title"/>
          </p:nvPr>
        </p:nvSpPr>
        <p:spPr>
          <a:xfrm>
            <a:off x="624000" y="405000"/>
            <a:ext cx="10944000" cy="576000"/>
          </a:xfrm>
        </p:spPr>
        <p:txBody>
          <a:bodyPr/>
          <a:lstStyle/>
          <a:p>
            <a:r>
              <a:rPr lang="en-US" dirty="0"/>
              <a:t>Click to edit Master title style</a:t>
            </a:r>
            <a:endParaRPr lang="en-GB" dirty="0"/>
          </a:p>
        </p:txBody>
      </p:sp>
      <p:sp>
        <p:nvSpPr>
          <p:cNvPr id="10" name="Content Placeholder 9">
            <a:extLst>
              <a:ext uri="{FF2B5EF4-FFF2-40B4-BE49-F238E27FC236}">
                <a16:creationId xmlns:a16="http://schemas.microsoft.com/office/drawing/2014/main" id="{1AA4F831-B4E3-4102-9EAC-B351DD278191}"/>
              </a:ext>
            </a:extLst>
          </p:cNvPr>
          <p:cNvSpPr>
            <a:spLocks noGrp="1"/>
          </p:cNvSpPr>
          <p:nvPr>
            <p:ph sz="quarter" idx="15" hasCustomPrompt="1"/>
          </p:nvPr>
        </p:nvSpPr>
        <p:spPr>
          <a:xfrm>
            <a:off x="768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5" name="Content Placeholder 9">
            <a:extLst>
              <a:ext uri="{FF2B5EF4-FFF2-40B4-BE49-F238E27FC236}">
                <a16:creationId xmlns:a16="http://schemas.microsoft.com/office/drawing/2014/main" id="{716CD0EC-522C-4E09-BC02-40010C15363A}"/>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DBB968ED-867A-4485-B308-1D30EDC3D515}"/>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17" name="Content Placeholder 9">
            <a:extLst>
              <a:ext uri="{FF2B5EF4-FFF2-40B4-BE49-F238E27FC236}">
                <a16:creationId xmlns:a16="http://schemas.microsoft.com/office/drawing/2014/main" id="{42479673-EA47-4A2C-8A4B-A4824949DBB0}"/>
              </a:ext>
            </a:extLst>
          </p:cNvPr>
          <p:cNvSpPr>
            <a:spLocks noGrp="1"/>
          </p:cNvSpPr>
          <p:nvPr>
            <p:ph sz="quarter" idx="24" hasCustomPrompt="1"/>
          </p:nvPr>
        </p:nvSpPr>
        <p:spPr>
          <a:xfrm>
            <a:off x="3432000" y="2709001"/>
            <a:ext cx="2592000" cy="2880000"/>
          </a:xfrm>
        </p:spPr>
        <p:txBody>
          <a:bodyPr/>
          <a:lstStyle>
            <a:lvl1pPr marL="0" indent="0" algn="ctr">
              <a:buNone/>
              <a:defRPr>
                <a:solidFill>
                  <a:schemeClr val="tx2"/>
                </a:solidFill>
              </a:defRPr>
            </a:lvl1pPr>
          </a:lstStyle>
          <a:p>
            <a:pPr lvl="0"/>
            <a:r>
              <a:rPr lang="en-US" noProof="0" dirty="0"/>
              <a:t>[Content]</a:t>
            </a:r>
          </a:p>
        </p:txBody>
      </p:sp>
    </p:spTree>
    <p:extLst>
      <p:ext uri="{BB962C8B-B14F-4D97-AF65-F5344CB8AC3E}">
        <p14:creationId xmlns:p14="http://schemas.microsoft.com/office/powerpoint/2010/main" val="38417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ontent Highlight 4">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24000" y="1557000"/>
            <a:ext cx="10944000" cy="4824000"/>
          </a:xfrm>
          <a:ln w="57150">
            <a:solidFill>
              <a:schemeClr val="bg2"/>
            </a:solidFill>
            <a:miter lim="800000"/>
          </a:ln>
        </p:spPr>
        <p:txBody>
          <a:bodyPr lIns="126000" tIns="79200" rIns="154800" bIns="154800">
            <a:normAutofit/>
          </a:bodyPr>
          <a:lstStyle>
            <a:lvl1pPr marL="0" indent="0">
              <a:buNone/>
              <a:defRPr sz="2800" b="1"/>
            </a:lvl1pPr>
          </a:lstStyle>
          <a:p>
            <a:pPr lvl="0"/>
            <a:r>
              <a:rPr lang="en-US" noProof="0" dirty="0"/>
              <a:t>[Subtitle in one line]</a:t>
            </a:r>
          </a:p>
        </p:txBody>
      </p:sp>
      <p:sp>
        <p:nvSpPr>
          <p:cNvPr id="4" name="Footer Placeholder 3"/>
          <p:cNvSpPr>
            <a:spLocks noGrp="1"/>
          </p:cNvSpPr>
          <p:nvPr>
            <p:ph type="ftr" sz="quarter" idx="20"/>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1"/>
          </p:nvPr>
        </p:nvSpPr>
        <p:spPr/>
        <p:txBody>
          <a:bodyPr/>
          <a:lstStyle/>
          <a:p>
            <a:fld id="{E917DE0E-AFB1-41FD-BC35-27DB61CA125F}" type="slidenum">
              <a:rPr lang="en-AU" smtClean="0"/>
              <a:pPr/>
              <a:t>‹#›</a:t>
            </a:fld>
            <a:endParaRPr lang="en-AU" dirty="0"/>
          </a:p>
        </p:txBody>
      </p:sp>
      <p:sp>
        <p:nvSpPr>
          <p:cNvPr id="10" name="Content Placeholder 9">
            <a:extLst>
              <a:ext uri="{FF2B5EF4-FFF2-40B4-BE49-F238E27FC236}">
                <a16:creationId xmlns:a16="http://schemas.microsoft.com/office/drawing/2014/main" id="{19C48DA0-9597-434E-8D84-EDBB1DED49A9}"/>
              </a:ext>
            </a:extLst>
          </p:cNvPr>
          <p:cNvSpPr>
            <a:spLocks noGrp="1"/>
          </p:cNvSpPr>
          <p:nvPr>
            <p:ph sz="quarter" idx="15" hasCustomPrompt="1"/>
          </p:nvPr>
        </p:nvSpPr>
        <p:spPr>
          <a:xfrm>
            <a:off x="768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5" name="Content Placeholder 9">
            <a:extLst>
              <a:ext uri="{FF2B5EF4-FFF2-40B4-BE49-F238E27FC236}">
                <a16:creationId xmlns:a16="http://schemas.microsoft.com/office/drawing/2014/main" id="{51AD722C-6BCD-4718-8190-92BC42AD7248}"/>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4EBC2492-9B3B-41B9-B8DA-1078D6C69DD9}"/>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17" name="Content Placeholder 9">
            <a:extLst>
              <a:ext uri="{FF2B5EF4-FFF2-40B4-BE49-F238E27FC236}">
                <a16:creationId xmlns:a16="http://schemas.microsoft.com/office/drawing/2014/main" id="{85A148B5-9199-484D-B7C2-1E6963F9919D}"/>
              </a:ext>
            </a:extLst>
          </p:cNvPr>
          <p:cNvSpPr>
            <a:spLocks noGrp="1"/>
          </p:cNvSpPr>
          <p:nvPr>
            <p:ph sz="quarter" idx="24" hasCustomPrompt="1"/>
          </p:nvPr>
        </p:nvSpPr>
        <p:spPr>
          <a:xfrm>
            <a:off x="3432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2" name="Title 1">
            <a:extLst>
              <a:ext uri="{FF2B5EF4-FFF2-40B4-BE49-F238E27FC236}">
                <a16:creationId xmlns:a16="http://schemas.microsoft.com/office/drawing/2014/main" id="{D1EF325B-635C-4E0E-9D9C-C3F1C8A396C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4952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Pic &amp; Feature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5088000" y="1557002"/>
            <a:ext cx="6480000" cy="4823999"/>
          </a:xfrm>
          <a:solidFill>
            <a:schemeClr val="tx2"/>
          </a:solidFill>
        </p:spPr>
        <p:txBody>
          <a:bodyPr lIns="154800" tIns="1368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0" name="Picture Placeholder 8"/>
          <p:cNvSpPr>
            <a:spLocks noGrp="1"/>
          </p:cNvSpPr>
          <p:nvPr>
            <p:ph type="pic" sz="quarter" idx="16" hasCustomPrompt="1"/>
          </p:nvPr>
        </p:nvSpPr>
        <p:spPr>
          <a:xfrm>
            <a:off x="624000" y="1557000"/>
            <a:ext cx="4320000" cy="482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dirty="0"/>
          </a:p>
        </p:txBody>
      </p:sp>
      <p:sp>
        <p:nvSpPr>
          <p:cNvPr id="11" name="Text Placeholder 8">
            <a:extLst>
              <a:ext uri="{FF2B5EF4-FFF2-40B4-BE49-F238E27FC236}">
                <a16:creationId xmlns:a16="http://schemas.microsoft.com/office/drawing/2014/main" id="{3104CF7F-F1EE-4735-B2ED-7DAEF56EA9CE}"/>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
        <p:nvSpPr>
          <p:cNvPr id="3" name="Title 2">
            <a:extLst>
              <a:ext uri="{FF2B5EF4-FFF2-40B4-BE49-F238E27FC236}">
                <a16:creationId xmlns:a16="http://schemas.microsoft.com/office/drawing/2014/main" id="{78A99CD8-CA6F-442C-8ACC-196044C2A06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9608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radford background">
    <p:spTree>
      <p:nvGrpSpPr>
        <p:cNvPr id="1" name=""/>
        <p:cNvGrpSpPr/>
        <p:nvPr/>
      </p:nvGrpSpPr>
      <p:grpSpPr>
        <a:xfrm>
          <a:off x="0" y="0"/>
          <a:ext cx="0" cy="0"/>
          <a:chOff x="0" y="0"/>
          <a:chExt cx="0" cy="0"/>
        </a:xfrm>
      </p:grpSpPr>
      <p:pic>
        <p:nvPicPr>
          <p:cNvPr id="12" name="Picture 11"/>
          <p:cNvPicPr/>
          <p:nvPr userDrawn="1"/>
        </p:nvPicPr>
        <p:blipFill>
          <a:blip r:embed="rId2"/>
          <a:stretch>
            <a:fillRect/>
          </a:stretch>
        </p:blipFill>
        <p:spPr>
          <a:xfrm>
            <a:off x="300566" y="-311727"/>
            <a:ext cx="11572565" cy="9081655"/>
          </a:xfrm>
          <a:prstGeom prst="rect">
            <a:avLst/>
          </a:prstGeom>
        </p:spPr>
      </p:pic>
      <p:sp>
        <p:nvSpPr>
          <p:cNvPr id="4" name="Rectangle 3"/>
          <p:cNvSpPr/>
          <p:nvPr userDrawn="1"/>
        </p:nvSpPr>
        <p:spPr>
          <a:xfrm>
            <a:off x="300567" y="263440"/>
            <a:ext cx="11641667" cy="6275905"/>
          </a:xfrm>
          <a:prstGeom prst="rect">
            <a:avLst/>
          </a:prstGeom>
          <a:solidFill>
            <a:srgbClr val="F7F7F7">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00567" y="1087702"/>
            <a:ext cx="11201400" cy="5084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
        <p:nvSpPr>
          <p:cNvPr id="5" name="Rectangle 4"/>
          <p:cNvSpPr/>
          <p:nvPr userDrawn="1"/>
        </p:nvSpPr>
        <p:spPr>
          <a:xfrm>
            <a:off x="0" y="0"/>
            <a:ext cx="3005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11873131" y="-11642"/>
            <a:ext cx="3005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272748" y="0"/>
            <a:ext cx="11669486" cy="29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252106" y="6550987"/>
            <a:ext cx="11669486" cy="29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userDrawn="1"/>
        </p:nvPicPr>
        <p:blipFill rotWithShape="1">
          <a:blip r:embed="rId4"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Tree>
    <p:extLst>
      <p:ext uri="{BB962C8B-B14F-4D97-AF65-F5344CB8AC3E}">
        <p14:creationId xmlns:p14="http://schemas.microsoft.com/office/powerpoint/2010/main" val="42266455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2 Pic &amp; Content">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7000"/>
            <a:ext cx="5328000"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p:cNvSpPr>
            <a:spLocks noGrp="1"/>
          </p:cNvSpPr>
          <p:nvPr>
            <p:ph type="pic" sz="quarter" idx="17" hasCustomPrompt="1"/>
          </p:nvPr>
        </p:nvSpPr>
        <p:spPr>
          <a:xfrm>
            <a:off x="624000" y="4005002"/>
            <a:ext cx="5328000" cy="2375999"/>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3" name="Footer Placeholder 2"/>
          <p:cNvSpPr>
            <a:spLocks noGrp="1"/>
          </p:cNvSpPr>
          <p:nvPr>
            <p:ph type="ftr" sz="quarter" idx="18"/>
          </p:nvPr>
        </p:nvSpPr>
        <p:spPr/>
        <p:txBody>
          <a:bodyPr/>
          <a:lstStyle/>
          <a:p>
            <a:r>
              <a:rPr lang="en-US" noProof="0"/>
              <a:t>Sales Club Webinar / July 2019</a:t>
            </a:r>
            <a:endParaRPr lang="en-US" noProof="0" dirty="0"/>
          </a:p>
        </p:txBody>
      </p:sp>
      <p:sp>
        <p:nvSpPr>
          <p:cNvPr id="5" name="Slide Number Placeholder 4"/>
          <p:cNvSpPr>
            <a:spLocks noGrp="1"/>
          </p:cNvSpPr>
          <p:nvPr>
            <p:ph type="sldNum" sz="quarter" idx="19"/>
          </p:nvPr>
        </p:nvSpPr>
        <p:spPr/>
        <p:txBody>
          <a:bodyPr/>
          <a:lstStyle/>
          <a:p>
            <a:fld id="{E917DE0E-AFB1-41FD-BC35-27DB61CA125F}" type="slidenum">
              <a:rPr lang="en-AU" smtClean="0"/>
              <a:pPr/>
              <a:t>‹#›</a:t>
            </a:fld>
            <a:endParaRPr lang="en-AU" dirty="0"/>
          </a:p>
        </p:txBody>
      </p:sp>
      <p:sp>
        <p:nvSpPr>
          <p:cNvPr id="8" name="Content Placeholder 6"/>
          <p:cNvSpPr>
            <a:spLocks noGrp="1"/>
          </p:cNvSpPr>
          <p:nvPr>
            <p:ph sz="quarter" idx="14"/>
          </p:nvPr>
        </p:nvSpPr>
        <p:spPr>
          <a:xfrm>
            <a:off x="6096000" y="1557000"/>
            <a:ext cx="5472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6" name="Title 5">
            <a:extLst>
              <a:ext uri="{FF2B5EF4-FFF2-40B4-BE49-F238E27FC236}">
                <a16:creationId xmlns:a16="http://schemas.microsoft.com/office/drawing/2014/main" id="{5FC441C5-BDBB-420A-BB4A-C92C6BF09F2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097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3 Pic &amp;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5952001" y="1557000"/>
            <a:ext cx="5615999" cy="4824000"/>
          </a:xfrm>
          <a:noFill/>
          <a:ln w="38100">
            <a:solidFill>
              <a:schemeClr val="accent1"/>
            </a:solidFill>
            <a:miter lim="800000"/>
          </a:ln>
        </p:spPr>
        <p:txBody>
          <a:bodyPr lIns="144000" tIns="82800" rIns="154800" bIns="154800">
            <a:normAutofit/>
          </a:bodyPr>
          <a:lstStyle>
            <a:lvl1pPr marL="0" indent="0">
              <a:buNone/>
              <a:defRPr sz="2800" i="1">
                <a:solidFill>
                  <a:schemeClr val="tx2"/>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0" name="Picture Placeholder 8"/>
          <p:cNvSpPr>
            <a:spLocks noGrp="1"/>
          </p:cNvSpPr>
          <p:nvPr>
            <p:ph type="pic" sz="quarter" idx="16" hasCustomPrompt="1"/>
          </p:nvPr>
        </p:nvSpPr>
        <p:spPr>
          <a:xfrm>
            <a:off x="624000" y="1557000"/>
            <a:ext cx="2520000" cy="482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p:cNvSpPr>
            <a:spLocks noGrp="1"/>
          </p:cNvSpPr>
          <p:nvPr>
            <p:ph type="pic" sz="quarter" idx="17" hasCustomPrompt="1"/>
          </p:nvPr>
        </p:nvSpPr>
        <p:spPr>
          <a:xfrm>
            <a:off x="3288001" y="4077000"/>
            <a:ext cx="2520000" cy="230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9" name="Picture Placeholder 8"/>
          <p:cNvSpPr>
            <a:spLocks noGrp="1"/>
          </p:cNvSpPr>
          <p:nvPr>
            <p:ph type="pic" sz="quarter" idx="18" hasCustomPrompt="1"/>
          </p:nvPr>
        </p:nvSpPr>
        <p:spPr>
          <a:xfrm>
            <a:off x="3288001" y="1557000"/>
            <a:ext cx="2520001"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3" name="Footer Placeholder 2"/>
          <p:cNvSpPr>
            <a:spLocks noGrp="1"/>
          </p:cNvSpPr>
          <p:nvPr>
            <p:ph type="ftr" sz="quarter" idx="19"/>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0"/>
          </p:nvPr>
        </p:nvSpPr>
        <p:spPr/>
        <p:txBody>
          <a:bodyPr/>
          <a:lstStyle/>
          <a:p>
            <a:fld id="{E917DE0E-AFB1-41FD-BC35-27DB61CA125F}" type="slidenum">
              <a:rPr lang="en-AU" smtClean="0"/>
              <a:pPr/>
              <a:t>‹#›</a:t>
            </a:fld>
            <a:endParaRPr lang="en-AU" dirty="0"/>
          </a:p>
        </p:txBody>
      </p:sp>
      <p:sp>
        <p:nvSpPr>
          <p:cNvPr id="2" name="Title 1">
            <a:extLst>
              <a:ext uri="{FF2B5EF4-FFF2-40B4-BE49-F238E27FC236}">
                <a16:creationId xmlns:a16="http://schemas.microsoft.com/office/drawing/2014/main" id="{322D51B9-9751-4AAF-9AC8-5313CA9CD45E}"/>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18930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3 Pic &amp; Content 2">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0"/>
          </p:nvPr>
        </p:nvSpPr>
        <p:spPr/>
        <p:txBody>
          <a:bodyPr/>
          <a:lstStyle/>
          <a:p>
            <a:fld id="{E917DE0E-AFB1-41FD-BC35-27DB61CA125F}" type="slidenum">
              <a:rPr lang="en-AU" smtClean="0"/>
              <a:pPr/>
              <a:t>‹#›</a:t>
            </a:fld>
            <a:endParaRPr lang="en-AU" dirty="0"/>
          </a:p>
        </p:txBody>
      </p:sp>
      <p:sp>
        <p:nvSpPr>
          <p:cNvPr id="12" name="Content Placeholder 3">
            <a:extLst>
              <a:ext uri="{FF2B5EF4-FFF2-40B4-BE49-F238E27FC236}">
                <a16:creationId xmlns:a16="http://schemas.microsoft.com/office/drawing/2014/main" id="{B4C1B5B6-86E3-4E1B-B39C-A1EDAB43C74C}"/>
              </a:ext>
            </a:extLst>
          </p:cNvPr>
          <p:cNvSpPr>
            <a:spLocks noGrp="1"/>
          </p:cNvSpPr>
          <p:nvPr>
            <p:ph sz="quarter" idx="11" hasCustomPrompt="1"/>
          </p:nvPr>
        </p:nvSpPr>
        <p:spPr>
          <a:xfrm>
            <a:off x="5952001" y="1557000"/>
            <a:ext cx="5615999" cy="4824000"/>
          </a:xfrm>
          <a:noFill/>
          <a:ln w="38100">
            <a:noFill/>
            <a:miter lim="800000"/>
          </a:ln>
        </p:spPr>
        <p:txBody>
          <a:bodyPr lIns="0" tIns="0" rIns="0" bIns="0">
            <a:noAutofit/>
          </a:bodyPr>
          <a:lstStyle>
            <a:lvl1pPr marL="0" indent="0">
              <a:buNone/>
              <a:defRPr sz="2800" i="1">
                <a:solidFill>
                  <a:schemeClr val="tx2"/>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3" name="Picture Placeholder 8">
            <a:extLst>
              <a:ext uri="{FF2B5EF4-FFF2-40B4-BE49-F238E27FC236}">
                <a16:creationId xmlns:a16="http://schemas.microsoft.com/office/drawing/2014/main" id="{94FCB11A-4C86-4C2E-BCCD-E9F7BB107F10}"/>
              </a:ext>
            </a:extLst>
          </p:cNvPr>
          <p:cNvSpPr>
            <a:spLocks noGrp="1"/>
          </p:cNvSpPr>
          <p:nvPr>
            <p:ph type="pic" sz="quarter" idx="16" hasCustomPrompt="1"/>
          </p:nvPr>
        </p:nvSpPr>
        <p:spPr>
          <a:xfrm>
            <a:off x="624002" y="1557000"/>
            <a:ext cx="2519999" cy="482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4" name="Picture Placeholder 8">
            <a:extLst>
              <a:ext uri="{FF2B5EF4-FFF2-40B4-BE49-F238E27FC236}">
                <a16:creationId xmlns:a16="http://schemas.microsoft.com/office/drawing/2014/main" id="{AEAC2C94-AF34-4CBB-AD0F-04A9111DC8E7}"/>
              </a:ext>
            </a:extLst>
          </p:cNvPr>
          <p:cNvSpPr>
            <a:spLocks noGrp="1"/>
          </p:cNvSpPr>
          <p:nvPr>
            <p:ph type="pic" sz="quarter" idx="17" hasCustomPrompt="1"/>
          </p:nvPr>
        </p:nvSpPr>
        <p:spPr>
          <a:xfrm>
            <a:off x="3288001" y="4077000"/>
            <a:ext cx="2520000" cy="2304000"/>
          </a:xfrm>
          <a:solidFill>
            <a:schemeClr val="bg2"/>
          </a:solidFill>
          <a:ln w="38100">
            <a:solidFill>
              <a:schemeClr val="accent1"/>
            </a:solidFill>
          </a:ln>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5" name="Picture Placeholder 8">
            <a:extLst>
              <a:ext uri="{FF2B5EF4-FFF2-40B4-BE49-F238E27FC236}">
                <a16:creationId xmlns:a16="http://schemas.microsoft.com/office/drawing/2014/main" id="{44AA93B4-D057-4DB5-9266-7B148992EC6D}"/>
              </a:ext>
            </a:extLst>
          </p:cNvPr>
          <p:cNvSpPr>
            <a:spLocks noGrp="1"/>
          </p:cNvSpPr>
          <p:nvPr>
            <p:ph type="pic" sz="quarter" idx="18" hasCustomPrompt="1"/>
          </p:nvPr>
        </p:nvSpPr>
        <p:spPr>
          <a:xfrm>
            <a:off x="3288000" y="1557000"/>
            <a:ext cx="2520253"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4" name="Title 3">
            <a:extLst>
              <a:ext uri="{FF2B5EF4-FFF2-40B4-BE49-F238E27FC236}">
                <a16:creationId xmlns:a16="http://schemas.microsoft.com/office/drawing/2014/main" id="{6CA5F659-9DC6-4893-93BA-C11888E288F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7906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3 Pic &amp; Content 3">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0"/>
          </p:nvPr>
        </p:nvSpPr>
        <p:spPr/>
        <p:txBody>
          <a:bodyPr/>
          <a:lstStyle/>
          <a:p>
            <a:fld id="{E917DE0E-AFB1-41FD-BC35-27DB61CA125F}" type="slidenum">
              <a:rPr lang="en-AU" smtClean="0"/>
              <a:pPr/>
              <a:t>‹#›</a:t>
            </a:fld>
            <a:endParaRPr lang="en-AU" dirty="0"/>
          </a:p>
        </p:txBody>
      </p:sp>
      <p:sp>
        <p:nvSpPr>
          <p:cNvPr id="10" name="Content Placeholder 3">
            <a:extLst>
              <a:ext uri="{FF2B5EF4-FFF2-40B4-BE49-F238E27FC236}">
                <a16:creationId xmlns:a16="http://schemas.microsoft.com/office/drawing/2014/main" id="{9F7B37E9-9438-4C08-BA76-8A659B555E56}"/>
              </a:ext>
            </a:extLst>
          </p:cNvPr>
          <p:cNvSpPr>
            <a:spLocks noGrp="1"/>
          </p:cNvSpPr>
          <p:nvPr>
            <p:ph sz="quarter" idx="11" hasCustomPrompt="1"/>
          </p:nvPr>
        </p:nvSpPr>
        <p:spPr>
          <a:xfrm>
            <a:off x="5952001" y="1557000"/>
            <a:ext cx="5615999" cy="4824000"/>
          </a:xfrm>
          <a:noFill/>
          <a:ln w="38100">
            <a:solidFill>
              <a:schemeClr val="tx2"/>
            </a:solidFill>
            <a:miter lim="800000"/>
          </a:ln>
        </p:spPr>
        <p:txBody>
          <a:bodyPr lIns="144000" tIns="82800" rIns="154800" bIns="154800">
            <a:normAutofit/>
          </a:bodyPr>
          <a:lstStyle>
            <a:lvl1pPr marL="0" indent="0">
              <a:buNone/>
              <a:defRPr sz="2800" i="1">
                <a:solidFill>
                  <a:schemeClr val="tx2"/>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1" name="Picture Placeholder 8">
            <a:extLst>
              <a:ext uri="{FF2B5EF4-FFF2-40B4-BE49-F238E27FC236}">
                <a16:creationId xmlns:a16="http://schemas.microsoft.com/office/drawing/2014/main" id="{5F0DC061-3B5B-4B09-AA0F-FAB58B30C013}"/>
              </a:ext>
            </a:extLst>
          </p:cNvPr>
          <p:cNvSpPr>
            <a:spLocks noGrp="1"/>
          </p:cNvSpPr>
          <p:nvPr>
            <p:ph type="pic" sz="quarter" idx="16" hasCustomPrompt="1"/>
          </p:nvPr>
        </p:nvSpPr>
        <p:spPr>
          <a:xfrm>
            <a:off x="624002" y="1557000"/>
            <a:ext cx="2519999" cy="482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2" name="Picture Placeholder 8">
            <a:extLst>
              <a:ext uri="{FF2B5EF4-FFF2-40B4-BE49-F238E27FC236}">
                <a16:creationId xmlns:a16="http://schemas.microsoft.com/office/drawing/2014/main" id="{EE7B7749-4865-4AFF-8EBB-BF6CA15ACC2C}"/>
              </a:ext>
            </a:extLst>
          </p:cNvPr>
          <p:cNvSpPr>
            <a:spLocks noGrp="1"/>
          </p:cNvSpPr>
          <p:nvPr>
            <p:ph type="pic" sz="quarter" idx="17" hasCustomPrompt="1"/>
          </p:nvPr>
        </p:nvSpPr>
        <p:spPr>
          <a:xfrm>
            <a:off x="3288001" y="4077000"/>
            <a:ext cx="2520000" cy="230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6" name="Picture Placeholder 8">
            <a:extLst>
              <a:ext uri="{FF2B5EF4-FFF2-40B4-BE49-F238E27FC236}">
                <a16:creationId xmlns:a16="http://schemas.microsoft.com/office/drawing/2014/main" id="{49441024-A33F-4113-BDE4-850F43BBA655}"/>
              </a:ext>
            </a:extLst>
          </p:cNvPr>
          <p:cNvSpPr>
            <a:spLocks noGrp="1"/>
          </p:cNvSpPr>
          <p:nvPr>
            <p:ph type="pic" sz="quarter" idx="18" hasCustomPrompt="1"/>
          </p:nvPr>
        </p:nvSpPr>
        <p:spPr>
          <a:xfrm>
            <a:off x="3288000" y="1557000"/>
            <a:ext cx="2520253"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Title 1">
            <a:extLst>
              <a:ext uri="{FF2B5EF4-FFF2-40B4-BE49-F238E27FC236}">
                <a16:creationId xmlns:a16="http://schemas.microsoft.com/office/drawing/2014/main" id="{EFD5FE34-C64C-4C27-9576-B6739504706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8381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3 Pic &amp; Content 4">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20"/>
          </p:nvPr>
        </p:nvSpPr>
        <p:spPr/>
        <p:txBody>
          <a:bodyPr/>
          <a:lstStyle/>
          <a:p>
            <a:fld id="{E917DE0E-AFB1-41FD-BC35-27DB61CA125F}" type="slidenum">
              <a:rPr lang="en-AU" smtClean="0"/>
              <a:pPr/>
              <a:t>‹#›</a:t>
            </a:fld>
            <a:endParaRPr lang="en-AU" dirty="0"/>
          </a:p>
        </p:txBody>
      </p:sp>
      <p:sp>
        <p:nvSpPr>
          <p:cNvPr id="9" name="Content Placeholder 3">
            <a:extLst>
              <a:ext uri="{FF2B5EF4-FFF2-40B4-BE49-F238E27FC236}">
                <a16:creationId xmlns:a16="http://schemas.microsoft.com/office/drawing/2014/main" id="{9B3A785D-26A4-4182-AA14-9DE3112D474C}"/>
              </a:ext>
            </a:extLst>
          </p:cNvPr>
          <p:cNvSpPr>
            <a:spLocks noGrp="1"/>
          </p:cNvSpPr>
          <p:nvPr>
            <p:ph sz="quarter" idx="11" hasCustomPrompt="1"/>
          </p:nvPr>
        </p:nvSpPr>
        <p:spPr>
          <a:xfrm>
            <a:off x="5952001" y="1557000"/>
            <a:ext cx="5615999" cy="4824000"/>
          </a:xfrm>
          <a:noFill/>
          <a:ln w="38100">
            <a:noFill/>
            <a:miter lim="800000"/>
          </a:ln>
        </p:spPr>
        <p:txBody>
          <a:bodyPr lIns="0" tIns="0" rIns="0" bIns="0">
            <a:noAutofit/>
          </a:bodyPr>
          <a:lstStyle>
            <a:lvl1pPr marL="0" indent="0">
              <a:buNone/>
              <a:defRPr sz="2800" i="1">
                <a:solidFill>
                  <a:schemeClr val="tx2"/>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0" name="Picture Placeholder 8">
            <a:extLst>
              <a:ext uri="{FF2B5EF4-FFF2-40B4-BE49-F238E27FC236}">
                <a16:creationId xmlns:a16="http://schemas.microsoft.com/office/drawing/2014/main" id="{C01B99CD-EA5E-49F8-8713-1A3FFCF75FD1}"/>
              </a:ext>
            </a:extLst>
          </p:cNvPr>
          <p:cNvSpPr>
            <a:spLocks noGrp="1"/>
          </p:cNvSpPr>
          <p:nvPr>
            <p:ph type="pic" sz="quarter" idx="16" hasCustomPrompt="1"/>
          </p:nvPr>
        </p:nvSpPr>
        <p:spPr>
          <a:xfrm>
            <a:off x="624000" y="1557000"/>
            <a:ext cx="2520000" cy="482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a:extLst>
              <a:ext uri="{FF2B5EF4-FFF2-40B4-BE49-F238E27FC236}">
                <a16:creationId xmlns:a16="http://schemas.microsoft.com/office/drawing/2014/main" id="{F49AE81D-3621-455A-A58D-DBA27D83EAA7}"/>
              </a:ext>
            </a:extLst>
          </p:cNvPr>
          <p:cNvSpPr>
            <a:spLocks noGrp="1"/>
          </p:cNvSpPr>
          <p:nvPr>
            <p:ph type="pic" sz="quarter" idx="17" hasCustomPrompt="1"/>
          </p:nvPr>
        </p:nvSpPr>
        <p:spPr>
          <a:xfrm>
            <a:off x="3288000" y="4077000"/>
            <a:ext cx="2520253" cy="2304000"/>
          </a:xfrm>
          <a:solidFill>
            <a:schemeClr val="bg2"/>
          </a:solidFill>
          <a:ln w="38100">
            <a:solidFill>
              <a:schemeClr val="tx2"/>
            </a:solidFill>
          </a:ln>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2" name="Picture Placeholder 8">
            <a:extLst>
              <a:ext uri="{FF2B5EF4-FFF2-40B4-BE49-F238E27FC236}">
                <a16:creationId xmlns:a16="http://schemas.microsoft.com/office/drawing/2014/main" id="{B5B7DCFB-CFB1-4065-B2DE-4FF6C971AD72}"/>
              </a:ext>
            </a:extLst>
          </p:cNvPr>
          <p:cNvSpPr>
            <a:spLocks noGrp="1"/>
          </p:cNvSpPr>
          <p:nvPr>
            <p:ph type="pic" sz="quarter" idx="18" hasCustomPrompt="1"/>
          </p:nvPr>
        </p:nvSpPr>
        <p:spPr>
          <a:xfrm>
            <a:off x="3288000" y="1556999"/>
            <a:ext cx="2520253"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Title 1">
            <a:extLst>
              <a:ext uri="{FF2B5EF4-FFF2-40B4-BE49-F238E27FC236}">
                <a16:creationId xmlns:a16="http://schemas.microsoft.com/office/drawing/2014/main" id="{E5664A1B-4C24-4B2D-B17E-23636BBDF81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3292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3 Pic &amp; Content 5">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20"/>
          </p:nvPr>
        </p:nvSpPr>
        <p:spPr/>
        <p:txBody>
          <a:bodyPr/>
          <a:lstStyle/>
          <a:p>
            <a:fld id="{E917DE0E-AFB1-41FD-BC35-27DB61CA125F}" type="slidenum">
              <a:rPr lang="en-AU" smtClean="0"/>
              <a:pPr/>
              <a:t>‹#›</a:t>
            </a:fld>
            <a:endParaRPr lang="en-AU" dirty="0"/>
          </a:p>
        </p:txBody>
      </p:sp>
      <p:sp>
        <p:nvSpPr>
          <p:cNvPr id="10" name="Content Placeholder 3">
            <a:extLst>
              <a:ext uri="{FF2B5EF4-FFF2-40B4-BE49-F238E27FC236}">
                <a16:creationId xmlns:a16="http://schemas.microsoft.com/office/drawing/2014/main" id="{928E8FDD-B595-41AD-A1CD-746CE6E0E6E5}"/>
              </a:ext>
            </a:extLst>
          </p:cNvPr>
          <p:cNvSpPr>
            <a:spLocks noGrp="1"/>
          </p:cNvSpPr>
          <p:nvPr>
            <p:ph sz="quarter" idx="11" hasCustomPrompt="1"/>
          </p:nvPr>
        </p:nvSpPr>
        <p:spPr>
          <a:xfrm>
            <a:off x="5952001" y="1557000"/>
            <a:ext cx="5615999" cy="4824000"/>
          </a:xfrm>
          <a:noFill/>
          <a:ln w="38100">
            <a:noFill/>
            <a:miter lim="800000"/>
          </a:ln>
        </p:spPr>
        <p:txBody>
          <a:bodyPr lIns="0" tIns="0" rIns="0" bIns="0">
            <a:noAutofit/>
          </a:bodyPr>
          <a:lstStyle>
            <a:lvl1pPr marL="0" indent="0">
              <a:buNone/>
              <a:defRPr sz="2800" i="1">
                <a:solidFill>
                  <a:schemeClr val="tx2"/>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1" name="Picture Placeholder 8">
            <a:extLst>
              <a:ext uri="{FF2B5EF4-FFF2-40B4-BE49-F238E27FC236}">
                <a16:creationId xmlns:a16="http://schemas.microsoft.com/office/drawing/2014/main" id="{B98AB0DE-C7EA-47D0-BB3C-3BDA14A50565}"/>
              </a:ext>
            </a:extLst>
          </p:cNvPr>
          <p:cNvSpPr>
            <a:spLocks noGrp="1"/>
          </p:cNvSpPr>
          <p:nvPr>
            <p:ph type="pic" sz="quarter" idx="16" hasCustomPrompt="1"/>
          </p:nvPr>
        </p:nvSpPr>
        <p:spPr>
          <a:xfrm>
            <a:off x="624000" y="1557002"/>
            <a:ext cx="2520000" cy="4823999"/>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2" name="Picture Placeholder 8">
            <a:extLst>
              <a:ext uri="{FF2B5EF4-FFF2-40B4-BE49-F238E27FC236}">
                <a16:creationId xmlns:a16="http://schemas.microsoft.com/office/drawing/2014/main" id="{EBAA57BC-E38F-4A29-8079-B7F6C69CA244}"/>
              </a:ext>
            </a:extLst>
          </p:cNvPr>
          <p:cNvSpPr>
            <a:spLocks noGrp="1"/>
          </p:cNvSpPr>
          <p:nvPr>
            <p:ph type="pic" sz="quarter" idx="17" hasCustomPrompt="1"/>
          </p:nvPr>
        </p:nvSpPr>
        <p:spPr>
          <a:xfrm>
            <a:off x="3288001" y="4077000"/>
            <a:ext cx="2520000" cy="2304000"/>
          </a:xfrm>
          <a:solidFill>
            <a:schemeClr val="bg2"/>
          </a:solidFill>
          <a:ln w="38100">
            <a:solidFill>
              <a:schemeClr val="accent2"/>
            </a:solidFill>
          </a:ln>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7" name="Picture Placeholder 8">
            <a:extLst>
              <a:ext uri="{FF2B5EF4-FFF2-40B4-BE49-F238E27FC236}">
                <a16:creationId xmlns:a16="http://schemas.microsoft.com/office/drawing/2014/main" id="{C00101C4-0EF4-4CEC-8B5B-6EA71D5169FB}"/>
              </a:ext>
            </a:extLst>
          </p:cNvPr>
          <p:cNvSpPr>
            <a:spLocks noGrp="1"/>
          </p:cNvSpPr>
          <p:nvPr>
            <p:ph type="pic" sz="quarter" idx="18" hasCustomPrompt="1"/>
          </p:nvPr>
        </p:nvSpPr>
        <p:spPr>
          <a:xfrm>
            <a:off x="3288000" y="1557000"/>
            <a:ext cx="2520253"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Title 1">
            <a:extLst>
              <a:ext uri="{FF2B5EF4-FFF2-40B4-BE49-F238E27FC236}">
                <a16:creationId xmlns:a16="http://schemas.microsoft.com/office/drawing/2014/main" id="{7DD3DF26-A2D5-439E-9F5C-37A5C87F34B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3196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4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7001"/>
            <a:ext cx="5400000" cy="2375999"/>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9" name="Picture Placeholder 8"/>
          <p:cNvSpPr>
            <a:spLocks noGrp="1"/>
          </p:cNvSpPr>
          <p:nvPr>
            <p:ph type="pic" sz="quarter" idx="18" hasCustomPrompt="1"/>
          </p:nvPr>
        </p:nvSpPr>
        <p:spPr>
          <a:xfrm>
            <a:off x="6168000" y="1557001"/>
            <a:ext cx="5400000" cy="2375999"/>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3" name="Picture Placeholder 8"/>
          <p:cNvSpPr>
            <a:spLocks noGrp="1"/>
          </p:cNvSpPr>
          <p:nvPr>
            <p:ph type="pic" sz="quarter" idx="19" hasCustomPrompt="1"/>
          </p:nvPr>
        </p:nvSpPr>
        <p:spPr>
          <a:xfrm>
            <a:off x="624000" y="4077002"/>
            <a:ext cx="5400000" cy="2303999"/>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4" name="Picture Placeholder 8"/>
          <p:cNvSpPr>
            <a:spLocks noGrp="1"/>
          </p:cNvSpPr>
          <p:nvPr>
            <p:ph type="pic" sz="quarter" idx="20" hasCustomPrompt="1"/>
          </p:nvPr>
        </p:nvSpPr>
        <p:spPr>
          <a:xfrm>
            <a:off x="6168000" y="4077002"/>
            <a:ext cx="5400000" cy="2303999"/>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21"/>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22"/>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C067B5BF-FEA3-4780-A63D-2623E9CC98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665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6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6999"/>
            <a:ext cx="3528000"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p:cNvSpPr>
            <a:spLocks noGrp="1"/>
          </p:cNvSpPr>
          <p:nvPr>
            <p:ph type="pic" sz="quarter" idx="17" hasCustomPrompt="1"/>
          </p:nvPr>
        </p:nvSpPr>
        <p:spPr>
          <a:xfrm>
            <a:off x="624000" y="4077000"/>
            <a:ext cx="3528000" cy="230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22"/>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23"/>
          </p:nvPr>
        </p:nvSpPr>
        <p:spPr/>
        <p:txBody>
          <a:bodyPr/>
          <a:lstStyle/>
          <a:p>
            <a:fld id="{E917DE0E-AFB1-41FD-BC35-27DB61CA125F}" type="slidenum">
              <a:rPr lang="en-AU" smtClean="0"/>
              <a:pPr/>
              <a:t>‹#›</a:t>
            </a:fld>
            <a:endParaRPr lang="en-AU" dirty="0"/>
          </a:p>
        </p:txBody>
      </p:sp>
      <p:sp>
        <p:nvSpPr>
          <p:cNvPr id="15" name="Picture Placeholder 8">
            <a:extLst>
              <a:ext uri="{FF2B5EF4-FFF2-40B4-BE49-F238E27FC236}">
                <a16:creationId xmlns:a16="http://schemas.microsoft.com/office/drawing/2014/main" id="{CA311C78-09A3-4D85-A2C7-747210E0F9A9}"/>
              </a:ext>
            </a:extLst>
          </p:cNvPr>
          <p:cNvSpPr>
            <a:spLocks noGrp="1"/>
          </p:cNvSpPr>
          <p:nvPr>
            <p:ph type="pic" sz="quarter" idx="24" hasCustomPrompt="1"/>
          </p:nvPr>
        </p:nvSpPr>
        <p:spPr>
          <a:xfrm>
            <a:off x="8040000" y="1556999"/>
            <a:ext cx="3528000"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6" name="Picture Placeholder 8">
            <a:extLst>
              <a:ext uri="{FF2B5EF4-FFF2-40B4-BE49-F238E27FC236}">
                <a16:creationId xmlns:a16="http://schemas.microsoft.com/office/drawing/2014/main" id="{2B1FF8D7-A4BF-4990-BEB8-70E7C0C7AF39}"/>
              </a:ext>
            </a:extLst>
          </p:cNvPr>
          <p:cNvSpPr>
            <a:spLocks noGrp="1"/>
          </p:cNvSpPr>
          <p:nvPr>
            <p:ph type="pic" sz="quarter" idx="25" hasCustomPrompt="1"/>
          </p:nvPr>
        </p:nvSpPr>
        <p:spPr>
          <a:xfrm>
            <a:off x="8040000" y="4077000"/>
            <a:ext cx="3528000" cy="230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7" name="Picture Placeholder 8">
            <a:extLst>
              <a:ext uri="{FF2B5EF4-FFF2-40B4-BE49-F238E27FC236}">
                <a16:creationId xmlns:a16="http://schemas.microsoft.com/office/drawing/2014/main" id="{AEEE1A09-EA68-4458-ADEE-5E4491990DC1}"/>
              </a:ext>
            </a:extLst>
          </p:cNvPr>
          <p:cNvSpPr>
            <a:spLocks noGrp="1"/>
          </p:cNvSpPr>
          <p:nvPr>
            <p:ph type="pic" sz="quarter" idx="26" hasCustomPrompt="1"/>
          </p:nvPr>
        </p:nvSpPr>
        <p:spPr>
          <a:xfrm>
            <a:off x="4296000" y="1556999"/>
            <a:ext cx="3600000" cy="2376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8" name="Picture Placeholder 8">
            <a:extLst>
              <a:ext uri="{FF2B5EF4-FFF2-40B4-BE49-F238E27FC236}">
                <a16:creationId xmlns:a16="http://schemas.microsoft.com/office/drawing/2014/main" id="{0E092695-FEC4-4DF0-9520-7907C18B162D}"/>
              </a:ext>
            </a:extLst>
          </p:cNvPr>
          <p:cNvSpPr>
            <a:spLocks noGrp="1"/>
          </p:cNvSpPr>
          <p:nvPr>
            <p:ph type="pic" sz="quarter" idx="27" hasCustomPrompt="1"/>
          </p:nvPr>
        </p:nvSpPr>
        <p:spPr>
          <a:xfrm>
            <a:off x="4296000" y="4077000"/>
            <a:ext cx="3600000" cy="230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3" name="Title 2">
            <a:extLst>
              <a:ext uri="{FF2B5EF4-FFF2-40B4-BE49-F238E27FC236}">
                <a16:creationId xmlns:a16="http://schemas.microsoft.com/office/drawing/2014/main" id="{F2799E8D-39B9-4D3D-B31A-2A6B50A2D46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4405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ingle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7000"/>
            <a:ext cx="10944000" cy="482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18"/>
          </p:nvPr>
        </p:nvSpPr>
        <p:spPr/>
        <p:txBody>
          <a:bodyPr/>
          <a:lstStyle/>
          <a:p>
            <a:fld id="{E917DE0E-AFB1-41FD-BC35-27DB61CA125F}" type="slidenum">
              <a:rPr lang="en-AU" smtClean="0"/>
              <a:pPr/>
              <a:t>‹#›</a:t>
            </a:fld>
            <a:endParaRPr lang="en-AU" dirty="0"/>
          </a:p>
        </p:txBody>
      </p:sp>
      <p:sp>
        <p:nvSpPr>
          <p:cNvPr id="6" name="Title 5">
            <a:extLst>
              <a:ext uri="{FF2B5EF4-FFF2-40B4-BE49-F238E27FC236}">
                <a16:creationId xmlns:a16="http://schemas.microsoft.com/office/drawing/2014/main" id="{AC7D013A-D6AF-4ECC-B171-8DD80FCD25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77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Feature Content &amp; Char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1" y="1557000"/>
            <a:ext cx="4536000" cy="4824000"/>
          </a:xfrm>
          <a:solidFill>
            <a:schemeClr val="tx2"/>
          </a:solidFill>
        </p:spPr>
        <p:txBody>
          <a:bodyPr lIns="154800" tIns="1260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1" name="Content Placeholder 9"/>
          <p:cNvSpPr>
            <a:spLocks noGrp="1"/>
          </p:cNvSpPr>
          <p:nvPr>
            <p:ph sz="quarter" idx="16" hasCustomPrompt="1"/>
          </p:nvPr>
        </p:nvSpPr>
        <p:spPr>
          <a:xfrm>
            <a:off x="5304002" y="1557000"/>
            <a:ext cx="6263999" cy="482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17"/>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dirty="0"/>
          </a:p>
        </p:txBody>
      </p:sp>
      <p:sp>
        <p:nvSpPr>
          <p:cNvPr id="5" name="Title 4">
            <a:extLst>
              <a:ext uri="{FF2B5EF4-FFF2-40B4-BE49-F238E27FC236}">
                <a16:creationId xmlns:a16="http://schemas.microsoft.com/office/drawing/2014/main" id="{18E9CB21-AAD1-415D-A7A7-C63835EA742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84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Health &amp; SC">
    <p:spTree>
      <p:nvGrpSpPr>
        <p:cNvPr id="1" name=""/>
        <p:cNvGrpSpPr/>
        <p:nvPr/>
      </p:nvGrpSpPr>
      <p:grpSpPr>
        <a:xfrm>
          <a:off x="0" y="0"/>
          <a:ext cx="0" cy="0"/>
          <a:chOff x="0" y="0"/>
          <a:chExt cx="0" cy="0"/>
        </a:xfrm>
      </p:grpSpPr>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00567" y="1087702"/>
            <a:ext cx="11201400" cy="5084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DG_Logo_stack_R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pic>
        <p:nvPicPr>
          <p:cNvPr id="7" name="Picture 6"/>
          <p:cNvPicPr>
            <a:picLocks noChangeAspect="1"/>
          </p:cNvPicPr>
          <p:nvPr userDrawn="1"/>
        </p:nvPicPr>
        <p:blipFill rotWithShape="1">
          <a:blip r:embed="rId3"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Tree>
    <p:extLst>
      <p:ext uri="{BB962C8B-B14F-4D97-AF65-F5344CB8AC3E}">
        <p14:creationId xmlns:p14="http://schemas.microsoft.com/office/powerpoint/2010/main" val="29691834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Feature Content &amp; Chart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1" y="1557000"/>
            <a:ext cx="4536000" cy="4824000"/>
          </a:xfrm>
          <a:solidFill>
            <a:schemeClr val="tx2"/>
          </a:solidFill>
        </p:spPr>
        <p:txBody>
          <a:bodyPr lIns="154800" tIns="126000" rIns="154800" bIns="154800"/>
          <a:lstStyle>
            <a:lvl1pPr>
              <a:buClr>
                <a:schemeClr val="bg1"/>
              </a:buClr>
              <a:defRPr>
                <a:solidFill>
                  <a:schemeClr val="accent2"/>
                </a:solidFill>
              </a:defRPr>
            </a:lvl1pPr>
            <a:lvl2pPr>
              <a:buClr>
                <a:schemeClr val="bg1"/>
              </a:buClr>
              <a:defRPr>
                <a:solidFill>
                  <a:schemeClr val="accent2"/>
                </a:solidFill>
              </a:defRPr>
            </a:lvl2pPr>
            <a:lvl3pPr>
              <a:buClr>
                <a:schemeClr val="bg1"/>
              </a:buClr>
              <a:defRPr>
                <a:solidFill>
                  <a:schemeClr val="accent2"/>
                </a:solidFill>
              </a:defRPr>
            </a:lvl3pPr>
            <a:lvl4pPr>
              <a:defRPr>
                <a:solidFill>
                  <a:schemeClr val="accent2"/>
                </a:solidFill>
              </a:defRPr>
            </a:lvl4pPr>
            <a:lvl5pPr>
              <a:defRPr>
                <a:solidFill>
                  <a:schemeClr val="accent2"/>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1" name="Content Placeholder 9"/>
          <p:cNvSpPr>
            <a:spLocks noGrp="1"/>
          </p:cNvSpPr>
          <p:nvPr>
            <p:ph sz="quarter" idx="16" hasCustomPrompt="1"/>
          </p:nvPr>
        </p:nvSpPr>
        <p:spPr>
          <a:xfrm>
            <a:off x="5304002" y="1557000"/>
            <a:ext cx="6263999" cy="482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17"/>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71C87208-8866-47A6-B6F0-5DDDD69DEC7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406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Feature Content &amp; Charts">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2" y="1557000"/>
            <a:ext cx="5903999" cy="4824000"/>
          </a:xfrm>
          <a:solidFill>
            <a:schemeClr val="tx2"/>
          </a:solidFill>
        </p:spPr>
        <p:txBody>
          <a:bodyPr lIns="154800" tIns="1260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1" name="Content Placeholder 9"/>
          <p:cNvSpPr>
            <a:spLocks noGrp="1"/>
          </p:cNvSpPr>
          <p:nvPr>
            <p:ph sz="quarter" idx="16" hasCustomPrompt="1"/>
          </p:nvPr>
        </p:nvSpPr>
        <p:spPr>
          <a:xfrm>
            <a:off x="6672000" y="1555400"/>
            <a:ext cx="2376000" cy="20896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2" name="Content Placeholder 9"/>
          <p:cNvSpPr>
            <a:spLocks noGrp="1"/>
          </p:cNvSpPr>
          <p:nvPr>
            <p:ph sz="quarter" idx="17" hasCustomPrompt="1"/>
          </p:nvPr>
        </p:nvSpPr>
        <p:spPr>
          <a:xfrm>
            <a:off x="9192000" y="1557000"/>
            <a:ext cx="2376000" cy="2088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3" name="Content Placeholder 9"/>
          <p:cNvSpPr>
            <a:spLocks noGrp="1"/>
          </p:cNvSpPr>
          <p:nvPr>
            <p:ph sz="quarter" idx="18" hasCustomPrompt="1"/>
          </p:nvPr>
        </p:nvSpPr>
        <p:spPr>
          <a:xfrm>
            <a:off x="6672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5" name="Content Placeholder 9"/>
          <p:cNvSpPr>
            <a:spLocks noGrp="1"/>
          </p:cNvSpPr>
          <p:nvPr>
            <p:ph sz="quarter" idx="19" hasCustomPrompt="1"/>
          </p:nvPr>
        </p:nvSpPr>
        <p:spPr>
          <a:xfrm>
            <a:off x="8328001" y="3789000"/>
            <a:ext cx="1584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6" name="Content Placeholder 9"/>
          <p:cNvSpPr>
            <a:spLocks noGrp="1"/>
          </p:cNvSpPr>
          <p:nvPr>
            <p:ph sz="quarter" idx="20" hasCustomPrompt="1"/>
          </p:nvPr>
        </p:nvSpPr>
        <p:spPr>
          <a:xfrm>
            <a:off x="10056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21"/>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2"/>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C186B80B-D1BD-4642-AA72-48C8E0F01352}"/>
              </a:ext>
            </a:extLst>
          </p:cNvPr>
          <p:cNvSpPr>
            <a:spLocks noGrp="1"/>
          </p:cNvSpPr>
          <p:nvPr>
            <p:ph type="title"/>
          </p:nvPr>
        </p:nvSpPr>
        <p:spPr/>
        <p:txBody>
          <a:bodyPr/>
          <a:lstStyle/>
          <a:p>
            <a:r>
              <a:rPr lang="en-US"/>
              <a:t>Click to edit Master title style</a:t>
            </a:r>
            <a:endParaRPr lang="en-GB"/>
          </a:p>
        </p:txBody>
      </p:sp>
      <p:sp>
        <p:nvSpPr>
          <p:cNvPr id="17" name="Text Placeholder 8">
            <a:extLst>
              <a:ext uri="{FF2B5EF4-FFF2-40B4-BE49-F238E27FC236}">
                <a16:creationId xmlns:a16="http://schemas.microsoft.com/office/drawing/2014/main" id="{2DC44EA9-89E0-4797-B242-2D67908CD3E5}"/>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245002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eature Content &amp; Charts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2" y="1557000"/>
            <a:ext cx="5903999" cy="4824000"/>
          </a:xfrm>
          <a:solidFill>
            <a:schemeClr val="tx2"/>
          </a:solidFill>
        </p:spPr>
        <p:txBody>
          <a:bodyPr lIns="154800" tIns="126000" rIns="154800" bIns="154800"/>
          <a:lstStyle>
            <a:lvl1pPr>
              <a:buClr>
                <a:schemeClr val="bg1"/>
              </a:buClr>
              <a:defRPr>
                <a:solidFill>
                  <a:schemeClr val="accent2"/>
                </a:solidFill>
              </a:defRPr>
            </a:lvl1pPr>
            <a:lvl2pPr>
              <a:buClr>
                <a:schemeClr val="bg1"/>
              </a:buClr>
              <a:defRPr>
                <a:solidFill>
                  <a:schemeClr val="accent2"/>
                </a:solidFill>
              </a:defRPr>
            </a:lvl2pPr>
            <a:lvl3pPr>
              <a:buClr>
                <a:schemeClr val="bg1"/>
              </a:buClr>
              <a:defRPr>
                <a:solidFill>
                  <a:schemeClr val="accent2"/>
                </a:solidFill>
              </a:defRPr>
            </a:lvl3pPr>
            <a:lvl4pPr>
              <a:defRPr>
                <a:solidFill>
                  <a:schemeClr val="accent2"/>
                </a:solidFill>
              </a:defRPr>
            </a:lvl4pPr>
            <a:lvl5pPr>
              <a:defRPr>
                <a:solidFill>
                  <a:schemeClr val="accent2"/>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2" name="Footer Placeholder 1"/>
          <p:cNvSpPr>
            <a:spLocks noGrp="1"/>
          </p:cNvSpPr>
          <p:nvPr>
            <p:ph type="ftr" sz="quarter" idx="21"/>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2"/>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3225E963-54EF-43CC-A8CF-2062B3AF57DE}"/>
              </a:ext>
            </a:extLst>
          </p:cNvPr>
          <p:cNvSpPr>
            <a:spLocks noGrp="1"/>
          </p:cNvSpPr>
          <p:nvPr>
            <p:ph type="title"/>
          </p:nvPr>
        </p:nvSpPr>
        <p:spPr/>
        <p:txBody>
          <a:bodyPr/>
          <a:lstStyle/>
          <a:p>
            <a:r>
              <a:rPr lang="en-US"/>
              <a:t>Click to edit Master title style</a:t>
            </a:r>
            <a:endParaRPr lang="en-GB"/>
          </a:p>
        </p:txBody>
      </p:sp>
      <p:sp>
        <p:nvSpPr>
          <p:cNvPr id="13" name="Text Placeholder 8">
            <a:extLst>
              <a:ext uri="{FF2B5EF4-FFF2-40B4-BE49-F238E27FC236}">
                <a16:creationId xmlns:a16="http://schemas.microsoft.com/office/drawing/2014/main" id="{B878B213-C4BD-445A-B873-224A180F3B6E}"/>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
        <p:nvSpPr>
          <p:cNvPr id="15" name="Content Placeholder 9">
            <a:extLst>
              <a:ext uri="{FF2B5EF4-FFF2-40B4-BE49-F238E27FC236}">
                <a16:creationId xmlns:a16="http://schemas.microsoft.com/office/drawing/2014/main" id="{8A498E9B-4164-437E-8C47-7A6A8C53C1EF}"/>
              </a:ext>
            </a:extLst>
          </p:cNvPr>
          <p:cNvSpPr>
            <a:spLocks noGrp="1"/>
          </p:cNvSpPr>
          <p:nvPr>
            <p:ph sz="quarter" idx="16" hasCustomPrompt="1"/>
          </p:nvPr>
        </p:nvSpPr>
        <p:spPr>
          <a:xfrm>
            <a:off x="6672000" y="1555400"/>
            <a:ext cx="2376000" cy="20896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E5C1ECC0-DB3E-4116-ADCA-F49DDF9423C6}"/>
              </a:ext>
            </a:extLst>
          </p:cNvPr>
          <p:cNvSpPr>
            <a:spLocks noGrp="1"/>
          </p:cNvSpPr>
          <p:nvPr>
            <p:ph sz="quarter" idx="17" hasCustomPrompt="1"/>
          </p:nvPr>
        </p:nvSpPr>
        <p:spPr>
          <a:xfrm>
            <a:off x="9192000" y="1557000"/>
            <a:ext cx="2376000" cy="2088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2" name="Content Placeholder 9">
            <a:extLst>
              <a:ext uri="{FF2B5EF4-FFF2-40B4-BE49-F238E27FC236}">
                <a16:creationId xmlns:a16="http://schemas.microsoft.com/office/drawing/2014/main" id="{5DED9AD7-E056-4386-AE44-BC794336CCA3}"/>
              </a:ext>
            </a:extLst>
          </p:cNvPr>
          <p:cNvSpPr>
            <a:spLocks noGrp="1"/>
          </p:cNvSpPr>
          <p:nvPr>
            <p:ph sz="quarter" idx="18" hasCustomPrompt="1"/>
          </p:nvPr>
        </p:nvSpPr>
        <p:spPr>
          <a:xfrm>
            <a:off x="6672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3" name="Content Placeholder 9">
            <a:extLst>
              <a:ext uri="{FF2B5EF4-FFF2-40B4-BE49-F238E27FC236}">
                <a16:creationId xmlns:a16="http://schemas.microsoft.com/office/drawing/2014/main" id="{7A8B91B6-CC91-4F51-9A47-99962A9B59CE}"/>
              </a:ext>
            </a:extLst>
          </p:cNvPr>
          <p:cNvSpPr>
            <a:spLocks noGrp="1"/>
          </p:cNvSpPr>
          <p:nvPr>
            <p:ph sz="quarter" idx="19" hasCustomPrompt="1"/>
          </p:nvPr>
        </p:nvSpPr>
        <p:spPr>
          <a:xfrm>
            <a:off x="8328001" y="3789000"/>
            <a:ext cx="1584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4" name="Content Placeholder 9">
            <a:extLst>
              <a:ext uri="{FF2B5EF4-FFF2-40B4-BE49-F238E27FC236}">
                <a16:creationId xmlns:a16="http://schemas.microsoft.com/office/drawing/2014/main" id="{7252F150-6490-4420-BD48-A43487F3EE65}"/>
              </a:ext>
            </a:extLst>
          </p:cNvPr>
          <p:cNvSpPr>
            <a:spLocks noGrp="1"/>
          </p:cNvSpPr>
          <p:nvPr>
            <p:ph sz="quarter" idx="20" hasCustomPrompt="1"/>
          </p:nvPr>
        </p:nvSpPr>
        <p:spPr>
          <a:xfrm>
            <a:off x="10056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Tree>
    <p:extLst>
      <p:ext uri="{BB962C8B-B14F-4D97-AF65-F5344CB8AC3E}">
        <p14:creationId xmlns:p14="http://schemas.microsoft.com/office/powerpoint/2010/main" val="11759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meline Chart">
    <p:spTree>
      <p:nvGrpSpPr>
        <p:cNvPr id="1" name=""/>
        <p:cNvGrpSpPr/>
        <p:nvPr/>
      </p:nvGrpSpPr>
      <p:grpSpPr>
        <a:xfrm>
          <a:off x="0" y="0"/>
          <a:ext cx="0" cy="0"/>
          <a:chOff x="0" y="0"/>
          <a:chExt cx="0" cy="0"/>
        </a:xfrm>
      </p:grpSpPr>
      <p:sp>
        <p:nvSpPr>
          <p:cNvPr id="11" name="Content Placeholder 9"/>
          <p:cNvSpPr>
            <a:spLocks noGrp="1"/>
          </p:cNvSpPr>
          <p:nvPr>
            <p:ph sz="quarter" idx="16" hasCustomPrompt="1"/>
          </p:nvPr>
        </p:nvSpPr>
        <p:spPr>
          <a:xfrm>
            <a:off x="624001" y="1557002"/>
            <a:ext cx="10944000" cy="4823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4" name="Content Placeholder 3"/>
          <p:cNvSpPr>
            <a:spLocks noGrp="1"/>
          </p:cNvSpPr>
          <p:nvPr>
            <p:ph sz="quarter" idx="11"/>
          </p:nvPr>
        </p:nvSpPr>
        <p:spPr>
          <a:xfrm>
            <a:off x="7464001" y="4365001"/>
            <a:ext cx="4104000" cy="2016000"/>
          </a:xfrm>
          <a:solidFill>
            <a:schemeClr val="tx2"/>
          </a:solidFill>
        </p:spPr>
        <p:txBody>
          <a:bodyPr lIns="154800" tIns="1260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p:txBody>
      </p:sp>
      <p:sp>
        <p:nvSpPr>
          <p:cNvPr id="2" name="Footer Placeholder 1"/>
          <p:cNvSpPr>
            <a:spLocks noGrp="1"/>
          </p:cNvSpPr>
          <p:nvPr>
            <p:ph type="ftr" sz="quarter" idx="17"/>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3C9EFF85-3B13-48B3-9931-F688ED2266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1401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meline Chart 2">
    <p:spTree>
      <p:nvGrpSpPr>
        <p:cNvPr id="1" name=""/>
        <p:cNvGrpSpPr/>
        <p:nvPr/>
      </p:nvGrpSpPr>
      <p:grpSpPr>
        <a:xfrm>
          <a:off x="0" y="0"/>
          <a:ext cx="0" cy="0"/>
          <a:chOff x="0" y="0"/>
          <a:chExt cx="0" cy="0"/>
        </a:xfrm>
      </p:grpSpPr>
      <p:sp>
        <p:nvSpPr>
          <p:cNvPr id="11" name="Content Placeholder 9"/>
          <p:cNvSpPr>
            <a:spLocks noGrp="1"/>
          </p:cNvSpPr>
          <p:nvPr>
            <p:ph sz="quarter" idx="16" hasCustomPrompt="1"/>
          </p:nvPr>
        </p:nvSpPr>
        <p:spPr>
          <a:xfrm>
            <a:off x="624000" y="1557000"/>
            <a:ext cx="10944000" cy="482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4" name="Content Placeholder 3"/>
          <p:cNvSpPr>
            <a:spLocks noGrp="1"/>
          </p:cNvSpPr>
          <p:nvPr>
            <p:ph sz="quarter" idx="11"/>
          </p:nvPr>
        </p:nvSpPr>
        <p:spPr>
          <a:xfrm>
            <a:off x="624000" y="1557000"/>
            <a:ext cx="4104000" cy="2016000"/>
          </a:xfrm>
          <a:solidFill>
            <a:schemeClr val="tx2"/>
          </a:solidFill>
        </p:spPr>
        <p:txBody>
          <a:bodyPr lIns="154800" tIns="126000" rIns="154800" bIns="154800"/>
          <a:lstStyle>
            <a:lvl1pPr>
              <a:buClr>
                <a:schemeClr val="bg1"/>
              </a:buClr>
              <a:defRPr>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p:txBody>
      </p:sp>
      <p:sp>
        <p:nvSpPr>
          <p:cNvPr id="2" name="Footer Placeholder 1"/>
          <p:cNvSpPr>
            <a:spLocks noGrp="1"/>
          </p:cNvSpPr>
          <p:nvPr>
            <p:ph type="ftr" sz="quarter" idx="17"/>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0EC08524-143D-48D8-8DFB-AA765A0280F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9446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6 Charts">
    <p:spTree>
      <p:nvGrpSpPr>
        <p:cNvPr id="1" name=""/>
        <p:cNvGrpSpPr/>
        <p:nvPr/>
      </p:nvGrpSpPr>
      <p:grpSpPr>
        <a:xfrm>
          <a:off x="0" y="0"/>
          <a:ext cx="0" cy="0"/>
          <a:chOff x="0" y="0"/>
          <a:chExt cx="0" cy="0"/>
        </a:xfrm>
      </p:grpSpPr>
      <p:sp>
        <p:nvSpPr>
          <p:cNvPr id="12" name="Content Placeholder 9"/>
          <p:cNvSpPr>
            <a:spLocks noGrp="1"/>
          </p:cNvSpPr>
          <p:nvPr>
            <p:ph sz="quarter" idx="17" hasCustomPrompt="1"/>
          </p:nvPr>
        </p:nvSpPr>
        <p:spPr>
          <a:xfrm>
            <a:off x="9264000" y="1557001"/>
            <a:ext cx="2304000" cy="2375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17" name="Content Placeholder 9"/>
          <p:cNvSpPr>
            <a:spLocks noGrp="1"/>
          </p:cNvSpPr>
          <p:nvPr>
            <p:ph sz="quarter" idx="19" hasCustomPrompt="1"/>
          </p:nvPr>
        </p:nvSpPr>
        <p:spPr>
          <a:xfrm>
            <a:off x="9264000" y="4077000"/>
            <a:ext cx="2304000" cy="23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8" name="Content Placeholder 9"/>
          <p:cNvSpPr>
            <a:spLocks noGrp="1"/>
          </p:cNvSpPr>
          <p:nvPr>
            <p:ph sz="quarter" idx="20" hasCustomPrompt="1"/>
          </p:nvPr>
        </p:nvSpPr>
        <p:spPr>
          <a:xfrm>
            <a:off x="624000" y="1557002"/>
            <a:ext cx="2952000" cy="4823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19" name="Content Placeholder 9"/>
          <p:cNvSpPr>
            <a:spLocks noGrp="1"/>
          </p:cNvSpPr>
          <p:nvPr>
            <p:ph sz="quarter" idx="21" hasCustomPrompt="1"/>
          </p:nvPr>
        </p:nvSpPr>
        <p:spPr>
          <a:xfrm>
            <a:off x="3720000" y="1557002"/>
            <a:ext cx="2952000" cy="4823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20" name="Content Placeholder 9"/>
          <p:cNvSpPr>
            <a:spLocks noGrp="1"/>
          </p:cNvSpPr>
          <p:nvPr>
            <p:ph sz="quarter" idx="22" hasCustomPrompt="1"/>
          </p:nvPr>
        </p:nvSpPr>
        <p:spPr>
          <a:xfrm>
            <a:off x="6816000" y="1557001"/>
            <a:ext cx="2304000" cy="2375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21" name="Content Placeholder 9"/>
          <p:cNvSpPr>
            <a:spLocks noGrp="1"/>
          </p:cNvSpPr>
          <p:nvPr>
            <p:ph sz="quarter" idx="23" hasCustomPrompt="1"/>
          </p:nvPr>
        </p:nvSpPr>
        <p:spPr>
          <a:xfrm>
            <a:off x="6816000" y="4077000"/>
            <a:ext cx="2304000" cy="23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24"/>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25"/>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46763D35-D284-4C45-943B-4722427FA1D9}"/>
              </a:ext>
            </a:extLst>
          </p:cNvPr>
          <p:cNvSpPr>
            <a:spLocks noGrp="1"/>
          </p:cNvSpPr>
          <p:nvPr>
            <p:ph type="title"/>
          </p:nvPr>
        </p:nvSpPr>
        <p:spPr/>
        <p:txBody>
          <a:bodyPr/>
          <a:lstStyle/>
          <a:p>
            <a:r>
              <a:rPr lang="en-US"/>
              <a:t>Click to edit Master title style</a:t>
            </a:r>
            <a:endParaRPr lang="en-GB"/>
          </a:p>
        </p:txBody>
      </p:sp>
      <p:sp>
        <p:nvSpPr>
          <p:cNvPr id="14" name="Text Placeholder 8">
            <a:extLst>
              <a:ext uri="{FF2B5EF4-FFF2-40B4-BE49-F238E27FC236}">
                <a16:creationId xmlns:a16="http://schemas.microsoft.com/office/drawing/2014/main" id="{FED4BC2F-2D8F-433D-98BF-51C3B68C8661}"/>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175624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3 Charts">
    <p:spTree>
      <p:nvGrpSpPr>
        <p:cNvPr id="1" name=""/>
        <p:cNvGrpSpPr/>
        <p:nvPr/>
      </p:nvGrpSpPr>
      <p:grpSpPr>
        <a:xfrm>
          <a:off x="0" y="0"/>
          <a:ext cx="0" cy="0"/>
          <a:chOff x="0" y="0"/>
          <a:chExt cx="0" cy="0"/>
        </a:xfrm>
      </p:grpSpPr>
      <p:sp>
        <p:nvSpPr>
          <p:cNvPr id="20" name="Content Placeholder 9"/>
          <p:cNvSpPr>
            <a:spLocks noGrp="1"/>
          </p:cNvSpPr>
          <p:nvPr>
            <p:ph sz="quarter" idx="22" hasCustomPrompt="1"/>
          </p:nvPr>
        </p:nvSpPr>
        <p:spPr>
          <a:xfrm>
            <a:off x="6240002" y="2277000"/>
            <a:ext cx="5327999" cy="41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8" name="Content Placeholder 9"/>
          <p:cNvSpPr>
            <a:spLocks noGrp="1"/>
          </p:cNvSpPr>
          <p:nvPr>
            <p:ph sz="quarter" idx="20" hasCustomPrompt="1"/>
          </p:nvPr>
        </p:nvSpPr>
        <p:spPr>
          <a:xfrm>
            <a:off x="624000" y="2277000"/>
            <a:ext cx="2664000" cy="41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9" name="Content Placeholder 9"/>
          <p:cNvSpPr>
            <a:spLocks noGrp="1"/>
          </p:cNvSpPr>
          <p:nvPr>
            <p:ph sz="quarter" idx="21" hasCustomPrompt="1"/>
          </p:nvPr>
        </p:nvSpPr>
        <p:spPr>
          <a:xfrm>
            <a:off x="3432000" y="2277000"/>
            <a:ext cx="2664000" cy="41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3" name="Text Placeholder 8"/>
          <p:cNvSpPr>
            <a:spLocks noGrp="1"/>
          </p:cNvSpPr>
          <p:nvPr>
            <p:ph type="body" sz="quarter" idx="23" hasCustomPrompt="1"/>
          </p:nvPr>
        </p:nvSpPr>
        <p:spPr>
          <a:xfrm>
            <a:off x="624000" y="1845001"/>
            <a:ext cx="5472000" cy="216000"/>
          </a:xfrm>
        </p:spPr>
        <p:txBody>
          <a:bodyPr>
            <a:noAutofit/>
          </a:bodyPr>
          <a:lstStyle>
            <a:lvl1pPr marL="0" indent="0">
              <a:buNone/>
              <a:defRPr sz="2000" b="1">
                <a:solidFill>
                  <a:schemeClr val="bg1">
                    <a:lumMod val="50000"/>
                  </a:schemeClr>
                </a:solidFill>
              </a:defRPr>
            </a:lvl1pPr>
          </a:lstStyle>
          <a:p>
            <a:pPr lvl="0"/>
            <a:r>
              <a:rPr lang="en-US" noProof="0" dirty="0"/>
              <a:t>[Chart title]</a:t>
            </a:r>
          </a:p>
        </p:txBody>
      </p:sp>
      <p:sp>
        <p:nvSpPr>
          <p:cNvPr id="2" name="Footer Placeholder 1"/>
          <p:cNvSpPr>
            <a:spLocks noGrp="1"/>
          </p:cNvSpPr>
          <p:nvPr>
            <p:ph type="ftr" sz="quarter" idx="25"/>
          </p:nvPr>
        </p:nvSpPr>
        <p:spPr/>
        <p:txBody>
          <a:bodyPr/>
          <a:lstStyle/>
          <a:p>
            <a:r>
              <a:rPr lang="en-US" noProof="0"/>
              <a:t>Sales Club Webinar / July 2019</a:t>
            </a:r>
            <a:endParaRPr lang="en-US" noProof="0" dirty="0"/>
          </a:p>
        </p:txBody>
      </p:sp>
      <p:sp>
        <p:nvSpPr>
          <p:cNvPr id="4" name="Slide Number Placeholder 3"/>
          <p:cNvSpPr>
            <a:spLocks noGrp="1"/>
          </p:cNvSpPr>
          <p:nvPr>
            <p:ph type="sldNum" sz="quarter" idx="26"/>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6BF0259C-11FC-4DD5-BDB1-696605FE6F72}"/>
              </a:ext>
            </a:extLst>
          </p:cNvPr>
          <p:cNvSpPr>
            <a:spLocks noGrp="1"/>
          </p:cNvSpPr>
          <p:nvPr>
            <p:ph type="title"/>
          </p:nvPr>
        </p:nvSpPr>
        <p:spPr/>
        <p:txBody>
          <a:bodyPr/>
          <a:lstStyle/>
          <a:p>
            <a:r>
              <a:rPr lang="en-US"/>
              <a:t>Click to edit Master title style</a:t>
            </a:r>
            <a:endParaRPr lang="en-GB"/>
          </a:p>
        </p:txBody>
      </p:sp>
      <p:sp>
        <p:nvSpPr>
          <p:cNvPr id="15" name="Text Placeholder 8">
            <a:extLst>
              <a:ext uri="{FF2B5EF4-FFF2-40B4-BE49-F238E27FC236}">
                <a16:creationId xmlns:a16="http://schemas.microsoft.com/office/drawing/2014/main" id="{D0B2FCF3-BA77-40A3-A5CA-EFD3ECB3383A}"/>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
        <p:nvSpPr>
          <p:cNvPr id="16" name="Text Placeholder 8">
            <a:extLst>
              <a:ext uri="{FF2B5EF4-FFF2-40B4-BE49-F238E27FC236}">
                <a16:creationId xmlns:a16="http://schemas.microsoft.com/office/drawing/2014/main" id="{FC37182B-7E4B-4AAD-8098-31BF8C0062A9}"/>
              </a:ext>
            </a:extLst>
          </p:cNvPr>
          <p:cNvSpPr>
            <a:spLocks noGrp="1"/>
          </p:cNvSpPr>
          <p:nvPr>
            <p:ph type="body" sz="quarter" idx="27" hasCustomPrompt="1"/>
          </p:nvPr>
        </p:nvSpPr>
        <p:spPr>
          <a:xfrm>
            <a:off x="6240000" y="1845000"/>
            <a:ext cx="5328000" cy="216000"/>
          </a:xfrm>
        </p:spPr>
        <p:txBody>
          <a:bodyPr>
            <a:noAutofit/>
          </a:bodyPr>
          <a:lstStyle>
            <a:lvl1pPr marL="0" indent="0">
              <a:buNone/>
              <a:defRPr sz="2000" b="1">
                <a:solidFill>
                  <a:schemeClr val="bg1">
                    <a:lumMod val="50000"/>
                  </a:schemeClr>
                </a:solidFill>
              </a:defRPr>
            </a:lvl1pPr>
          </a:lstStyle>
          <a:p>
            <a:pPr lvl="0"/>
            <a:r>
              <a:rPr lang="en-US" noProof="0" dirty="0"/>
              <a:t>[Chart title]</a:t>
            </a:r>
          </a:p>
        </p:txBody>
      </p:sp>
    </p:spTree>
    <p:extLst>
      <p:ext uri="{BB962C8B-B14F-4D97-AF65-F5344CB8AC3E}">
        <p14:creationId xmlns:p14="http://schemas.microsoft.com/office/powerpoint/2010/main" val="220019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Text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0" y="1557001"/>
            <a:ext cx="10944000" cy="720000"/>
          </a:xfrm>
        </p:spPr>
        <p:txBody>
          <a:bodyPr/>
          <a:lstStyle/>
          <a:p>
            <a:pPr lvl="0"/>
            <a:r>
              <a:rPr lang="fr-FR" noProof="0" dirty="0"/>
              <a:t>Modifier les styles du texte du masque</a:t>
            </a:r>
          </a:p>
        </p:txBody>
      </p:sp>
      <p:sp>
        <p:nvSpPr>
          <p:cNvPr id="8" name="Content Placeholder 9"/>
          <p:cNvSpPr>
            <a:spLocks noGrp="1"/>
          </p:cNvSpPr>
          <p:nvPr>
            <p:ph sz="quarter" idx="22" hasCustomPrompt="1"/>
          </p:nvPr>
        </p:nvSpPr>
        <p:spPr>
          <a:xfrm>
            <a:off x="624000" y="2421000"/>
            <a:ext cx="10944000" cy="3960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23"/>
          </p:nvPr>
        </p:nvSpPr>
        <p:spPr/>
        <p:txBody>
          <a:bodyPr/>
          <a:lstStyle/>
          <a:p>
            <a:r>
              <a:rPr lang="en-US" noProof="0"/>
              <a:t>Sales Club Webinar / July 2019</a:t>
            </a:r>
            <a:endParaRPr lang="en-US" noProof="0" dirty="0"/>
          </a:p>
        </p:txBody>
      </p:sp>
      <p:sp>
        <p:nvSpPr>
          <p:cNvPr id="9" name="Slide Number Placeholder 8"/>
          <p:cNvSpPr>
            <a:spLocks noGrp="1"/>
          </p:cNvSpPr>
          <p:nvPr>
            <p:ph type="sldNum" sz="quarter" idx="24"/>
          </p:nvPr>
        </p:nvSpPr>
        <p:spPr/>
        <p:txBody>
          <a:bodyPr/>
          <a:lstStyle/>
          <a:p>
            <a:fld id="{E917DE0E-AFB1-41FD-BC35-27DB61CA125F}" type="slidenum">
              <a:rPr lang="en-AU" smtClean="0"/>
              <a:pPr/>
              <a:t>‹#›</a:t>
            </a:fld>
            <a:endParaRPr lang="en-AU" dirty="0"/>
          </a:p>
        </p:txBody>
      </p:sp>
      <p:sp>
        <p:nvSpPr>
          <p:cNvPr id="5" name="Title 4">
            <a:extLst>
              <a:ext uri="{FF2B5EF4-FFF2-40B4-BE49-F238E27FC236}">
                <a16:creationId xmlns:a16="http://schemas.microsoft.com/office/drawing/2014/main" id="{FC666573-A79A-4AA4-BA8D-530D0C2BAB2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865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3 Feature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0" y="1557000"/>
            <a:ext cx="10944000" cy="1872000"/>
          </a:xfrm>
          <a:solidFill>
            <a:schemeClr val="tx2"/>
          </a:solidFill>
        </p:spPr>
        <p:txBody>
          <a:bodyPr lIns="154800" tIns="126000" rIns="154800" bIns="1548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p:txBody>
      </p:sp>
      <p:sp>
        <p:nvSpPr>
          <p:cNvPr id="14" name="Content Placeholder 3"/>
          <p:cNvSpPr>
            <a:spLocks noGrp="1"/>
          </p:cNvSpPr>
          <p:nvPr>
            <p:ph sz="quarter" idx="21"/>
          </p:nvPr>
        </p:nvSpPr>
        <p:spPr>
          <a:xfrm>
            <a:off x="624002" y="3573001"/>
            <a:ext cx="5615999" cy="2808000"/>
          </a:xfrm>
          <a:custGeom>
            <a:avLst/>
            <a:gdLst>
              <a:gd name="connsiteX0" fmla="*/ 0 w 4217664"/>
              <a:gd name="connsiteY0" fmla="*/ 0 h 2052227"/>
              <a:gd name="connsiteX1" fmla="*/ 3191551 w 4217664"/>
              <a:gd name="connsiteY1" fmla="*/ 0 h 2052227"/>
              <a:gd name="connsiteX2" fmla="*/ 4217664 w 4217664"/>
              <a:gd name="connsiteY2" fmla="*/ 1026114 h 2052227"/>
              <a:gd name="connsiteX3" fmla="*/ 3191551 w 4217664"/>
              <a:gd name="connsiteY3" fmla="*/ 2052227 h 2052227"/>
              <a:gd name="connsiteX4" fmla="*/ 0 w 4217664"/>
              <a:gd name="connsiteY4" fmla="*/ 2052227 h 2052227"/>
              <a:gd name="connsiteX5" fmla="*/ 0 w 4217664"/>
              <a:gd name="connsiteY5" fmla="*/ 0 h 2052227"/>
              <a:gd name="connsiteX0" fmla="*/ 0 w 4217664"/>
              <a:gd name="connsiteY0" fmla="*/ 0 h 2052227"/>
              <a:gd name="connsiteX1" fmla="*/ 3918914 w 4217664"/>
              <a:gd name="connsiteY1" fmla="*/ 0 h 2052227"/>
              <a:gd name="connsiteX2" fmla="*/ 4217664 w 4217664"/>
              <a:gd name="connsiteY2" fmla="*/ 1026114 h 2052227"/>
              <a:gd name="connsiteX3" fmla="*/ 3191551 w 4217664"/>
              <a:gd name="connsiteY3" fmla="*/ 2052227 h 2052227"/>
              <a:gd name="connsiteX4" fmla="*/ 0 w 4217664"/>
              <a:gd name="connsiteY4" fmla="*/ 2052227 h 2052227"/>
              <a:gd name="connsiteX5" fmla="*/ 0 w 4217664"/>
              <a:gd name="connsiteY5" fmla="*/ 0 h 2052227"/>
              <a:gd name="connsiteX0" fmla="*/ 0 w 4217664"/>
              <a:gd name="connsiteY0" fmla="*/ 0 h 2052227"/>
              <a:gd name="connsiteX1" fmla="*/ 3918914 w 4217664"/>
              <a:gd name="connsiteY1" fmla="*/ 0 h 2052227"/>
              <a:gd name="connsiteX2" fmla="*/ 4217664 w 4217664"/>
              <a:gd name="connsiteY2" fmla="*/ 1026114 h 2052227"/>
              <a:gd name="connsiteX3" fmla="*/ 3918914 w 4217664"/>
              <a:gd name="connsiteY3" fmla="*/ 2041836 h 2052227"/>
              <a:gd name="connsiteX4" fmla="*/ 0 w 4217664"/>
              <a:gd name="connsiteY4" fmla="*/ 2052227 h 2052227"/>
              <a:gd name="connsiteX5" fmla="*/ 0 w 4217664"/>
              <a:gd name="connsiteY5" fmla="*/ 0 h 20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7664" h="2052227">
                <a:moveTo>
                  <a:pt x="0" y="0"/>
                </a:moveTo>
                <a:lnTo>
                  <a:pt x="3918914" y="0"/>
                </a:lnTo>
                <a:lnTo>
                  <a:pt x="4217664" y="1026114"/>
                </a:lnTo>
                <a:lnTo>
                  <a:pt x="3918914" y="2041836"/>
                </a:lnTo>
                <a:lnTo>
                  <a:pt x="0" y="2052227"/>
                </a:lnTo>
                <a:lnTo>
                  <a:pt x="0" y="0"/>
                </a:lnTo>
                <a:close/>
              </a:path>
            </a:pathLst>
          </a:custGeom>
          <a:solidFill>
            <a:schemeClr val="accent1"/>
          </a:solidFill>
        </p:spPr>
        <p:txBody>
          <a:bodyPr lIns="180000" tIns="180000" rIns="180000" bIns="18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p:txBody>
      </p:sp>
      <p:sp>
        <p:nvSpPr>
          <p:cNvPr id="17" name="Content Placeholder 3"/>
          <p:cNvSpPr>
            <a:spLocks noGrp="1"/>
          </p:cNvSpPr>
          <p:nvPr>
            <p:ph sz="quarter" idx="22"/>
          </p:nvPr>
        </p:nvSpPr>
        <p:spPr>
          <a:xfrm>
            <a:off x="6384000" y="3573001"/>
            <a:ext cx="5184000" cy="2808001"/>
          </a:xfrm>
          <a:solidFill>
            <a:schemeClr val="accent1"/>
          </a:solidFill>
        </p:spPr>
        <p:txBody>
          <a:bodyPr lIns="180000" tIns="180000" rIns="180000" bIns="18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p:txBody>
      </p:sp>
      <p:sp>
        <p:nvSpPr>
          <p:cNvPr id="2" name="Footer Placeholder 1"/>
          <p:cNvSpPr>
            <a:spLocks noGrp="1"/>
          </p:cNvSpPr>
          <p:nvPr>
            <p:ph type="ftr" sz="quarter" idx="23"/>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24"/>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BFD6377D-CE06-4E38-8852-DA9992155FF9}"/>
              </a:ext>
            </a:extLst>
          </p:cNvPr>
          <p:cNvSpPr>
            <a:spLocks noGrp="1"/>
          </p:cNvSpPr>
          <p:nvPr>
            <p:ph type="title"/>
          </p:nvPr>
        </p:nvSpPr>
        <p:spPr/>
        <p:txBody>
          <a:bodyPr/>
          <a:lstStyle/>
          <a:p>
            <a:r>
              <a:rPr lang="en-US"/>
              <a:t>Click to edit Master title style</a:t>
            </a:r>
            <a:endParaRPr lang="en-GB"/>
          </a:p>
        </p:txBody>
      </p:sp>
      <p:sp>
        <p:nvSpPr>
          <p:cNvPr id="11" name="Text Placeholder 8">
            <a:extLst>
              <a:ext uri="{FF2B5EF4-FFF2-40B4-BE49-F238E27FC236}">
                <a16:creationId xmlns:a16="http://schemas.microsoft.com/office/drawing/2014/main" id="{C2A6C09A-7BE0-4D88-928E-36833257906E}"/>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36704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624002" y="1557000"/>
            <a:ext cx="5399999" cy="4824000"/>
          </a:xfrm>
          <a:solidFill>
            <a:schemeClr val="tx2"/>
          </a:solidFill>
          <a:ln w="38100">
            <a:noFill/>
          </a:ln>
        </p:spPr>
        <p:txBody>
          <a:bodyPr lIns="154800" tIns="111600" rIns="154800" bIns="154800">
            <a:normAutofit/>
          </a:bodyPr>
          <a:lstStyle>
            <a:lvl1pPr marL="0" indent="0">
              <a:buNone/>
              <a:defRPr sz="2800" i="1" baseline="0">
                <a:solidFill>
                  <a:schemeClr val="bg1"/>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[Quote text]</a:t>
            </a:r>
          </a:p>
        </p:txBody>
      </p:sp>
      <p:sp>
        <p:nvSpPr>
          <p:cNvPr id="12" name="Content Placeholder 11"/>
          <p:cNvSpPr>
            <a:spLocks noGrp="1"/>
          </p:cNvSpPr>
          <p:nvPr>
            <p:ph sz="quarter" idx="15" hasCustomPrompt="1"/>
          </p:nvPr>
        </p:nvSpPr>
        <p:spPr>
          <a:xfrm>
            <a:off x="768000" y="5877001"/>
            <a:ext cx="5112000" cy="432000"/>
          </a:xfrm>
        </p:spPr>
        <p:txBody>
          <a:bodyPr/>
          <a:lstStyle>
            <a:lvl1pPr marL="0" indent="0">
              <a:buNone/>
              <a:tabLst>
                <a:tab pos="124878" algn="l"/>
              </a:tabLst>
              <a:defRPr b="1">
                <a:solidFill>
                  <a:schemeClr val="bg1"/>
                </a:solidFill>
              </a:defRPr>
            </a:lvl1pPr>
          </a:lstStyle>
          <a:p>
            <a:pPr lvl="0"/>
            <a:r>
              <a:rPr lang="en-US" noProof="0" dirty="0"/>
              <a:t>[Name]</a:t>
            </a:r>
          </a:p>
        </p:txBody>
      </p:sp>
      <p:sp>
        <p:nvSpPr>
          <p:cNvPr id="13" name="TextBox 12"/>
          <p:cNvSpPr txBox="1"/>
          <p:nvPr userDrawn="1"/>
        </p:nvSpPr>
        <p:spPr>
          <a:xfrm>
            <a:off x="6168000" y="1557001"/>
            <a:ext cx="2088000" cy="2097947"/>
          </a:xfrm>
          <a:prstGeom prst="rect">
            <a:avLst/>
          </a:prstGeom>
          <a:solidFill>
            <a:schemeClr val="accent1"/>
          </a:solidFill>
        </p:spPr>
        <p:txBody>
          <a:bodyPr wrap="square" rtlCol="0">
            <a:spAutoFit/>
          </a:bodyPr>
          <a:lstStyle/>
          <a:p>
            <a:pPr algn="ctr">
              <a:lnSpc>
                <a:spcPct val="85000"/>
              </a:lnSpc>
            </a:pPr>
            <a:r>
              <a:rPr lang="en-US" sz="2844" noProof="0" dirty="0">
                <a:solidFill>
                  <a:schemeClr val="bg1"/>
                </a:solidFill>
              </a:rPr>
              <a:t> </a:t>
            </a:r>
            <a:r>
              <a:rPr lang="en-US" sz="15333" noProof="0" dirty="0">
                <a:solidFill>
                  <a:schemeClr val="bg1"/>
                </a:solidFill>
              </a:rPr>
              <a:t>“”</a:t>
            </a:r>
            <a:endParaRPr lang="en-US" sz="2844" noProof="0" dirty="0">
              <a:solidFill>
                <a:schemeClr val="bg1"/>
              </a:solidFill>
            </a:endParaRPr>
          </a:p>
        </p:txBody>
      </p:sp>
      <p:sp>
        <p:nvSpPr>
          <p:cNvPr id="2" name="Footer Placeholder 1"/>
          <p:cNvSpPr>
            <a:spLocks noGrp="1"/>
          </p:cNvSpPr>
          <p:nvPr>
            <p:ph type="ftr" sz="quarter" idx="16"/>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7"/>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3CAB3F12-0F59-4F99-88C0-CD8C11E236A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5667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Health &amp; S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36736" y="438544"/>
            <a:ext cx="4565231" cy="5957627"/>
          </a:xfrm>
          <a:prstGeom prst="rect">
            <a:avLst/>
          </a:prstGeom>
        </p:spPr>
      </p:pic>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00567" y="1087702"/>
            <a:ext cx="11201400" cy="5084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
        <p:nvSpPr>
          <p:cNvPr id="5" name="Rectangle 4"/>
          <p:cNvSpPr/>
          <p:nvPr userDrawn="1"/>
        </p:nvSpPr>
        <p:spPr>
          <a:xfrm>
            <a:off x="5601989" y="1087702"/>
            <a:ext cx="6065078" cy="54532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rotWithShape="1">
          <a:blip r:embed="rId4"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Tree>
    <p:extLst>
      <p:ext uri="{BB962C8B-B14F-4D97-AF65-F5344CB8AC3E}">
        <p14:creationId xmlns:p14="http://schemas.microsoft.com/office/powerpoint/2010/main" val="3583976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Quote 2">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7"/>
          </p:nvPr>
        </p:nvSpPr>
        <p:spPr/>
        <p:txBody>
          <a:bodyPr/>
          <a:lstStyle/>
          <a:p>
            <a:fld id="{E917DE0E-AFB1-41FD-BC35-27DB61CA125F}" type="slidenum">
              <a:rPr lang="en-AU" smtClean="0"/>
              <a:pPr/>
              <a:t>‹#›</a:t>
            </a:fld>
            <a:endParaRPr lang="en-AU" dirty="0"/>
          </a:p>
        </p:txBody>
      </p:sp>
      <p:sp>
        <p:nvSpPr>
          <p:cNvPr id="5" name="Title 4">
            <a:extLst>
              <a:ext uri="{FF2B5EF4-FFF2-40B4-BE49-F238E27FC236}">
                <a16:creationId xmlns:a16="http://schemas.microsoft.com/office/drawing/2014/main" id="{4C8976C2-4DB5-4576-8BB0-EE30F6B6C51A}"/>
              </a:ext>
            </a:extLst>
          </p:cNvPr>
          <p:cNvSpPr>
            <a:spLocks noGrp="1"/>
          </p:cNvSpPr>
          <p:nvPr>
            <p:ph type="title"/>
          </p:nvPr>
        </p:nvSpPr>
        <p:spPr/>
        <p:txBody>
          <a:bodyPr/>
          <a:lstStyle/>
          <a:p>
            <a:r>
              <a:rPr lang="en-US"/>
              <a:t>Click to edit Master title style</a:t>
            </a:r>
            <a:endParaRPr lang="en-GB"/>
          </a:p>
        </p:txBody>
      </p:sp>
      <p:sp>
        <p:nvSpPr>
          <p:cNvPr id="12" name="Content Placeholder 3">
            <a:extLst>
              <a:ext uri="{FF2B5EF4-FFF2-40B4-BE49-F238E27FC236}">
                <a16:creationId xmlns:a16="http://schemas.microsoft.com/office/drawing/2014/main" id="{0B32354E-E607-4DF3-B7E8-CCF747C52DCB}"/>
              </a:ext>
            </a:extLst>
          </p:cNvPr>
          <p:cNvSpPr>
            <a:spLocks noGrp="1"/>
          </p:cNvSpPr>
          <p:nvPr>
            <p:ph sz="quarter" idx="11" hasCustomPrompt="1"/>
          </p:nvPr>
        </p:nvSpPr>
        <p:spPr>
          <a:xfrm>
            <a:off x="624002" y="1557000"/>
            <a:ext cx="5399999" cy="4824000"/>
          </a:xfrm>
          <a:solidFill>
            <a:schemeClr val="tx2"/>
          </a:solidFill>
          <a:ln w="38100">
            <a:noFill/>
          </a:ln>
        </p:spPr>
        <p:txBody>
          <a:bodyPr lIns="154800" tIns="111600" rIns="154800" bIns="154800">
            <a:normAutofit/>
          </a:bodyPr>
          <a:lstStyle>
            <a:lvl1pPr marL="0" indent="0">
              <a:buNone/>
              <a:defRPr sz="2800" i="1" baseline="0">
                <a:solidFill>
                  <a:schemeClr val="accent2"/>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[Quote text]</a:t>
            </a:r>
          </a:p>
        </p:txBody>
      </p:sp>
      <p:sp>
        <p:nvSpPr>
          <p:cNvPr id="13" name="Content Placeholder 11">
            <a:extLst>
              <a:ext uri="{FF2B5EF4-FFF2-40B4-BE49-F238E27FC236}">
                <a16:creationId xmlns:a16="http://schemas.microsoft.com/office/drawing/2014/main" id="{F4F75917-B472-4542-B48F-876DE824D82B}"/>
              </a:ext>
            </a:extLst>
          </p:cNvPr>
          <p:cNvSpPr>
            <a:spLocks noGrp="1"/>
          </p:cNvSpPr>
          <p:nvPr>
            <p:ph sz="quarter" idx="15" hasCustomPrompt="1"/>
          </p:nvPr>
        </p:nvSpPr>
        <p:spPr>
          <a:xfrm>
            <a:off x="768000" y="5877001"/>
            <a:ext cx="5112000" cy="432000"/>
          </a:xfrm>
        </p:spPr>
        <p:txBody>
          <a:bodyPr/>
          <a:lstStyle>
            <a:lvl1pPr marL="0" indent="0">
              <a:buNone/>
              <a:tabLst>
                <a:tab pos="124878" algn="l"/>
              </a:tabLst>
              <a:defRPr b="1">
                <a:solidFill>
                  <a:schemeClr val="bg1"/>
                </a:solidFill>
              </a:defRPr>
            </a:lvl1pPr>
          </a:lstStyle>
          <a:p>
            <a:pPr lvl="0"/>
            <a:r>
              <a:rPr lang="en-US" noProof="0" dirty="0"/>
              <a:t>[Name]</a:t>
            </a:r>
          </a:p>
        </p:txBody>
      </p:sp>
      <p:sp>
        <p:nvSpPr>
          <p:cNvPr id="14" name="TextBox 13">
            <a:extLst>
              <a:ext uri="{FF2B5EF4-FFF2-40B4-BE49-F238E27FC236}">
                <a16:creationId xmlns:a16="http://schemas.microsoft.com/office/drawing/2014/main" id="{23CC52DD-3E10-4450-A6B4-2AE9140C21BC}"/>
              </a:ext>
            </a:extLst>
          </p:cNvPr>
          <p:cNvSpPr txBox="1"/>
          <p:nvPr userDrawn="1"/>
        </p:nvSpPr>
        <p:spPr>
          <a:xfrm>
            <a:off x="6168000" y="1557001"/>
            <a:ext cx="2088000" cy="2097947"/>
          </a:xfrm>
          <a:prstGeom prst="rect">
            <a:avLst/>
          </a:prstGeom>
          <a:solidFill>
            <a:schemeClr val="accent1"/>
          </a:solidFill>
        </p:spPr>
        <p:txBody>
          <a:bodyPr wrap="square" rtlCol="0">
            <a:spAutoFit/>
          </a:bodyPr>
          <a:lstStyle/>
          <a:p>
            <a:pPr algn="ctr">
              <a:lnSpc>
                <a:spcPct val="85000"/>
              </a:lnSpc>
            </a:pPr>
            <a:r>
              <a:rPr lang="en-US" sz="2844" noProof="0" dirty="0">
                <a:solidFill>
                  <a:schemeClr val="bg1"/>
                </a:solidFill>
              </a:rPr>
              <a:t> </a:t>
            </a:r>
            <a:r>
              <a:rPr lang="en-US" sz="15333" noProof="0" dirty="0">
                <a:solidFill>
                  <a:schemeClr val="bg1"/>
                </a:solidFill>
              </a:rPr>
              <a:t>“”</a:t>
            </a:r>
            <a:endParaRPr lang="en-US" sz="2844" noProof="0" dirty="0">
              <a:solidFill>
                <a:schemeClr val="bg1"/>
              </a:solidFill>
            </a:endParaRPr>
          </a:p>
        </p:txBody>
      </p:sp>
    </p:spTree>
    <p:extLst>
      <p:ext uri="{BB962C8B-B14F-4D97-AF65-F5344CB8AC3E}">
        <p14:creationId xmlns:p14="http://schemas.microsoft.com/office/powerpoint/2010/main" val="267895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brand Content 1">
    <p:spTree>
      <p:nvGrpSpPr>
        <p:cNvPr id="1" name=""/>
        <p:cNvGrpSpPr/>
        <p:nvPr/>
      </p:nvGrpSpPr>
      <p:grpSpPr>
        <a:xfrm>
          <a:off x="0" y="0"/>
          <a:ext cx="0" cy="0"/>
          <a:chOff x="0" y="0"/>
          <a:chExt cx="0" cy="0"/>
        </a:xfrm>
      </p:grpSpPr>
      <p:sp>
        <p:nvSpPr>
          <p:cNvPr id="2" name="Rectangle 1"/>
          <p:cNvSpPr/>
          <p:nvPr userDrawn="1"/>
        </p:nvSpPr>
        <p:spPr>
          <a:xfrm>
            <a:off x="624000" y="1557000"/>
            <a:ext cx="3096000" cy="48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844"/>
          </a:p>
        </p:txBody>
      </p:sp>
      <p:sp>
        <p:nvSpPr>
          <p:cNvPr id="10" name="Picture Placeholder 8"/>
          <p:cNvSpPr>
            <a:spLocks noGrp="1"/>
          </p:cNvSpPr>
          <p:nvPr>
            <p:ph type="pic" sz="quarter" idx="16" hasCustomPrompt="1"/>
          </p:nvPr>
        </p:nvSpPr>
        <p:spPr>
          <a:xfrm>
            <a:off x="768000" y="2493000"/>
            <a:ext cx="2808000" cy="2952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Content Placeholder 3"/>
          <p:cNvSpPr>
            <a:spLocks noGrp="1"/>
          </p:cNvSpPr>
          <p:nvPr>
            <p:ph sz="quarter" idx="11"/>
          </p:nvPr>
        </p:nvSpPr>
        <p:spPr>
          <a:xfrm>
            <a:off x="3864000" y="1557000"/>
            <a:ext cx="7704000" cy="4824000"/>
          </a:xfrm>
          <a:solidFill>
            <a:schemeClr val="tx2"/>
          </a:solidFill>
        </p:spPr>
        <p:txBody>
          <a:bodyPr lIns="154800" tIns="1368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4" name="Footer Placeholder 3"/>
          <p:cNvSpPr>
            <a:spLocks noGrp="1"/>
          </p:cNvSpPr>
          <p:nvPr>
            <p:ph type="ftr" sz="quarter" idx="17"/>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8815D9B3-BFED-48DB-A6D3-F87FFFC22BDF}"/>
              </a:ext>
            </a:extLst>
          </p:cNvPr>
          <p:cNvSpPr>
            <a:spLocks noGrp="1"/>
          </p:cNvSpPr>
          <p:nvPr>
            <p:ph type="title"/>
          </p:nvPr>
        </p:nvSpPr>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C8E42792-CA1E-4080-BED6-0A20BD6C9A59}"/>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61394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brand Content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5160000" y="1557002"/>
            <a:ext cx="6408000" cy="4823999"/>
          </a:xfrm>
          <a:solidFill>
            <a:schemeClr val="tx2"/>
          </a:solidFill>
        </p:spPr>
        <p:txBody>
          <a:bodyPr lIns="154800" tIns="1368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0" name="Picture Placeholder 8"/>
          <p:cNvSpPr>
            <a:spLocks noGrp="1"/>
          </p:cNvSpPr>
          <p:nvPr>
            <p:ph type="pic" sz="quarter" idx="16" hasCustomPrompt="1"/>
          </p:nvPr>
        </p:nvSpPr>
        <p:spPr>
          <a:xfrm>
            <a:off x="624000" y="1557000"/>
            <a:ext cx="4392000" cy="4824000"/>
          </a:xfrm>
          <a:solidFill>
            <a:schemeClr val="bg2"/>
          </a:solidFill>
        </p:spPr>
        <p:txBody>
          <a:bodyPr anchor="ctr">
            <a:normAutofit/>
          </a:bodyPr>
          <a:lstStyle>
            <a:lvl1pPr marL="0" indent="0" algn="ctr">
              <a:spcBef>
                <a:spcPts val="0"/>
              </a:spcBef>
              <a:spcAft>
                <a:spcPts val="0"/>
              </a:spcAft>
              <a:buNone/>
              <a:defRPr sz="1700"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8" name="Picture Placeholder 7"/>
          <p:cNvSpPr>
            <a:spLocks noGrp="1"/>
          </p:cNvSpPr>
          <p:nvPr>
            <p:ph type="pic" sz="quarter" idx="17" hasCustomPrompt="1"/>
          </p:nvPr>
        </p:nvSpPr>
        <p:spPr>
          <a:xfrm>
            <a:off x="10272002" y="405002"/>
            <a:ext cx="1295999" cy="863999"/>
          </a:xfrm>
        </p:spPr>
        <p:txBody>
          <a:bodyPr/>
          <a:lstStyle>
            <a:lvl1pPr marL="0" indent="0" algn="ctr">
              <a:buNone/>
              <a:defRPr/>
            </a:lvl1pPr>
          </a:lstStyle>
          <a:p>
            <a:r>
              <a:rPr lang="en-US" noProof="0" dirty="0"/>
              <a:t>[Logo]</a:t>
            </a:r>
          </a:p>
        </p:txBody>
      </p:sp>
      <p:sp>
        <p:nvSpPr>
          <p:cNvPr id="2" name="Footer Placeholder 1"/>
          <p:cNvSpPr>
            <a:spLocks noGrp="1"/>
          </p:cNvSpPr>
          <p:nvPr>
            <p:ph type="ftr" sz="quarter" idx="18"/>
          </p:nvPr>
        </p:nvSpPr>
        <p:spPr/>
        <p:txBody>
          <a:bodyPr/>
          <a:lstStyle/>
          <a:p>
            <a:r>
              <a:rPr lang="en-US" noProof="0"/>
              <a:t>Sales Club Webinar / July 2019</a:t>
            </a:r>
            <a:endParaRPr lang="en-US" noProof="0" dirty="0"/>
          </a:p>
        </p:txBody>
      </p:sp>
      <p:sp>
        <p:nvSpPr>
          <p:cNvPr id="11" name="Slide Number Placeholder 10"/>
          <p:cNvSpPr>
            <a:spLocks noGrp="1"/>
          </p:cNvSpPr>
          <p:nvPr>
            <p:ph type="sldNum" sz="quarter" idx="19"/>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21EBEAC9-597E-4B0D-BE72-38FF21E2ECBC}"/>
              </a:ext>
            </a:extLst>
          </p:cNvPr>
          <p:cNvSpPr>
            <a:spLocks noGrp="1"/>
          </p:cNvSpPr>
          <p:nvPr>
            <p:ph type="title"/>
          </p:nvPr>
        </p:nvSpPr>
        <p:spPr>
          <a:xfrm>
            <a:off x="624000" y="405000"/>
            <a:ext cx="9504000" cy="576000"/>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9F23E4EA-3306-43C6-BE2C-8E708B54C52C}"/>
              </a:ext>
            </a:extLst>
          </p:cNvPr>
          <p:cNvSpPr>
            <a:spLocks noGrp="1"/>
          </p:cNvSpPr>
          <p:nvPr>
            <p:ph type="body" sz="quarter" idx="15" hasCustomPrompt="1"/>
          </p:nvPr>
        </p:nvSpPr>
        <p:spPr>
          <a:xfrm>
            <a:off x="624000" y="981000"/>
            <a:ext cx="10944000" cy="288000"/>
          </a:xfrm>
        </p:spPr>
        <p:txBody>
          <a:bodyPr>
            <a:noAutofit/>
          </a:bodyPr>
          <a:lstStyle>
            <a:lvl1pPr marL="0" indent="0">
              <a:buNone/>
              <a:defRPr sz="2400"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128486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noProof="0"/>
              <a:t>Sales Club Webinar / July 2019</a:t>
            </a:r>
            <a:endParaRPr lang="en-US" noProof="0" dirty="0"/>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dirty="0"/>
          </a:p>
        </p:txBody>
      </p:sp>
      <p:sp>
        <p:nvSpPr>
          <p:cNvPr id="3" name="Title 2">
            <a:extLst>
              <a:ext uri="{FF2B5EF4-FFF2-40B4-BE49-F238E27FC236}">
                <a16:creationId xmlns:a16="http://schemas.microsoft.com/office/drawing/2014/main" id="{8E9AA528-DD88-40AF-9DBB-34E7A2BFA6C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0858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Full Slide Image / Colour Layout">
    <p:spTree>
      <p:nvGrpSpPr>
        <p:cNvPr id="1" name=""/>
        <p:cNvGrpSpPr/>
        <p:nvPr/>
      </p:nvGrpSpPr>
      <p:grpSpPr>
        <a:xfrm>
          <a:off x="0" y="0"/>
          <a:ext cx="0" cy="0"/>
          <a:chOff x="0" y="0"/>
          <a:chExt cx="0" cy="0"/>
        </a:xfrm>
      </p:grpSpPr>
      <p:sp>
        <p:nvSpPr>
          <p:cNvPr id="10" name="Picture Placeholder 5"/>
          <p:cNvSpPr>
            <a:spLocks noGrp="1"/>
          </p:cNvSpPr>
          <p:nvPr>
            <p:ph type="pic" sz="quarter" idx="12" hasCustomPrompt="1"/>
          </p:nvPr>
        </p:nvSpPr>
        <p:spPr>
          <a:xfrm>
            <a:off x="0" y="0"/>
            <a:ext cx="12192000" cy="6858000"/>
          </a:xfrm>
          <a:solidFill>
            <a:schemeClr val="bg2"/>
          </a:solidFill>
        </p:spPr>
        <p:txBody>
          <a:bodyPr anchor="ctr">
            <a:noAutofit/>
          </a:bodyPr>
          <a:lstStyle>
            <a:lvl1pPr marL="0" indent="0" algn="ctr">
              <a:spcBef>
                <a:spcPts val="0"/>
              </a:spcBef>
              <a:spcAft>
                <a:spcPts val="0"/>
              </a:spcAft>
              <a:buNone/>
              <a:defRPr sz="1700" baseline="0"/>
            </a:lvl1pPr>
          </a:lstStyle>
          <a:p>
            <a:r>
              <a:rPr lang="en-AU" dirty="0"/>
              <a:t>[Click the icon to </a:t>
            </a:r>
            <a:r>
              <a:rPr lang="en-US" noProof="0" dirty="0"/>
              <a:t>choose</a:t>
            </a:r>
            <a:r>
              <a:rPr lang="en-AU" dirty="0"/>
              <a:t> your own image </a:t>
            </a:r>
            <a:br>
              <a:rPr lang="en-AU" dirty="0"/>
            </a:br>
            <a:r>
              <a:rPr lang="en-AU" dirty="0"/>
              <a:t>or select this placeholder to fill with a </a:t>
            </a:r>
            <a:r>
              <a:rPr lang="en-AU" dirty="0" err="1"/>
              <a:t>color</a:t>
            </a:r>
            <a:r>
              <a:rPr lang="en-AU" dirty="0"/>
              <a:t>]</a:t>
            </a: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26826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noProof="0"/>
              <a:t>Modifiez le style du titre</a:t>
            </a:r>
            <a:endParaRPr lang="en-US" noProof="0" dirty="0"/>
          </a:p>
        </p:txBody>
      </p:sp>
      <p:sp>
        <p:nvSpPr>
          <p:cNvPr id="4" name="Footer Placeholder 3"/>
          <p:cNvSpPr>
            <a:spLocks noGrp="1"/>
          </p:cNvSpPr>
          <p:nvPr>
            <p:ph type="ftr" sz="quarter" idx="17"/>
          </p:nvPr>
        </p:nvSpPr>
        <p:spPr/>
        <p:txBody>
          <a:bodyPr/>
          <a:lstStyle/>
          <a:p>
            <a:pPr defTabSz="914377"/>
            <a:r>
              <a:rPr lang="en-US">
                <a:solidFill>
                  <a:srgbClr val="2A295C"/>
                </a:solidFill>
              </a:rPr>
              <a:t>Sales Club Webinar / July 2019</a:t>
            </a:r>
          </a:p>
        </p:txBody>
      </p:sp>
      <p:sp>
        <p:nvSpPr>
          <p:cNvPr id="8" name="Slide Number Placeholder 7"/>
          <p:cNvSpPr>
            <a:spLocks noGrp="1"/>
          </p:cNvSpPr>
          <p:nvPr>
            <p:ph type="sldNum" sz="quarter" idx="18"/>
          </p:nvPr>
        </p:nvSpPr>
        <p:spPr/>
        <p:txBody>
          <a:bodyPr/>
          <a:lstStyle/>
          <a:p>
            <a:pPr defTabSz="914377"/>
            <a:fld id="{E917DE0E-AFB1-41FD-BC35-27DB61CA125F}" type="slidenum">
              <a:rPr lang="en-AU" smtClean="0">
                <a:solidFill>
                  <a:srgbClr val="2A295C"/>
                </a:solidFill>
              </a:rPr>
              <a:pPr defTabSz="914377"/>
              <a:t>‹#›</a:t>
            </a:fld>
            <a:endParaRPr lang="en-AU">
              <a:solidFill>
                <a:srgbClr val="2A295C"/>
              </a:solidFill>
            </a:endParaRPr>
          </a:p>
        </p:txBody>
      </p:sp>
    </p:spTree>
    <p:extLst>
      <p:ext uri="{BB962C8B-B14F-4D97-AF65-F5344CB8AC3E}">
        <p14:creationId xmlns:p14="http://schemas.microsoft.com/office/powerpoint/2010/main" val="402879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Slide_photo">
    <p:spTree>
      <p:nvGrpSpPr>
        <p:cNvPr id="1" name=""/>
        <p:cNvGrpSpPr/>
        <p:nvPr/>
      </p:nvGrpSpPr>
      <p:grpSpPr>
        <a:xfrm>
          <a:off x="0" y="0"/>
          <a:ext cx="0" cy="0"/>
          <a:chOff x="0" y="0"/>
          <a:chExt cx="0" cy="0"/>
        </a:xfrm>
      </p:grpSpPr>
      <p:sp>
        <p:nvSpPr>
          <p:cNvPr id="9" name="Espace réservé pour une image  2"/>
          <p:cNvSpPr>
            <a:spLocks noGrp="1"/>
          </p:cNvSpPr>
          <p:nvPr>
            <p:ph type="pic" sz="quarter" idx="13"/>
          </p:nvPr>
        </p:nvSpPr>
        <p:spPr>
          <a:xfrm>
            <a:off x="1" y="0"/>
            <a:ext cx="12192000" cy="6858000"/>
          </a:xfrm>
        </p:spPr>
        <p:txBody>
          <a:bodyPr anchor="ctr" anchorCtr="0"/>
          <a:lstStyle>
            <a:lvl1pPr algn="ctr">
              <a:defRPr/>
            </a:lvl1pPr>
          </a:lstStyle>
          <a:p>
            <a:r>
              <a:rPr lang="en-US"/>
              <a:t>Click icon to add picture</a:t>
            </a:r>
            <a:endParaRPr lang="fr-FR" dirty="0"/>
          </a:p>
        </p:txBody>
      </p:sp>
      <p:sp>
        <p:nvSpPr>
          <p:cNvPr id="5" name="Titre 4"/>
          <p:cNvSpPr>
            <a:spLocks noGrp="1"/>
          </p:cNvSpPr>
          <p:nvPr>
            <p:ph type="title" hasCustomPrompt="1"/>
          </p:nvPr>
        </p:nvSpPr>
        <p:spPr bwMode="gray">
          <a:xfrm>
            <a:off x="565097" y="2613432"/>
            <a:ext cx="11040000" cy="553999"/>
          </a:xfrm>
          <a:noFill/>
        </p:spPr>
        <p:txBody>
          <a:bodyPr lIns="0" tIns="0" rIns="0" bIns="0" anchor="t" anchorCtr="0">
            <a:noAutofit/>
          </a:bodyPr>
          <a:lstStyle>
            <a:lvl1pPr>
              <a:defRPr sz="4781" b="1">
                <a:solidFill>
                  <a:schemeClr val="tx2"/>
                </a:solidFill>
              </a:defRPr>
            </a:lvl1pPr>
          </a:lstStyle>
          <a:p>
            <a:r>
              <a:rPr lang="fr-FR" dirty="0"/>
              <a:t>MODIFIEZ LE STYLE DU TITRE</a:t>
            </a:r>
          </a:p>
        </p:txBody>
      </p:sp>
      <p:sp>
        <p:nvSpPr>
          <p:cNvPr id="8" name="Espace réservé du texte 7"/>
          <p:cNvSpPr>
            <a:spLocks noGrp="1"/>
          </p:cNvSpPr>
          <p:nvPr>
            <p:ph type="body" sz="quarter" idx="11"/>
          </p:nvPr>
        </p:nvSpPr>
        <p:spPr bwMode="gray">
          <a:xfrm>
            <a:off x="596900" y="3716709"/>
            <a:ext cx="10998200" cy="36036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buNone/>
              <a:defRPr lang="fr-FR" sz="1687" b="0" kern="1200" smtClean="0">
                <a:solidFill>
                  <a:schemeClr val="tx2"/>
                </a:solidFill>
                <a:latin typeface="Arial" charset="0"/>
              </a:defRPr>
            </a:lvl1pPr>
            <a:lvl2pPr marL="226222" indent="0">
              <a:buNone/>
              <a:defRPr lang="fr-FR" kern="1200" smtClean="0">
                <a:solidFill>
                  <a:schemeClr val="tx1"/>
                </a:solidFill>
                <a:latin typeface="Arial" charset="0"/>
                <a:ea typeface="+mn-ea"/>
                <a:cs typeface="+mn-cs"/>
              </a:defRPr>
            </a:lvl2pPr>
            <a:lvl3pPr marL="876610" indent="0">
              <a:buNone/>
              <a:defRPr lang="fr-FR" kern="1200" smtClean="0">
                <a:solidFill>
                  <a:schemeClr val="tx1"/>
                </a:solidFill>
                <a:latin typeface="Arial" charset="0"/>
                <a:ea typeface="+mn-ea"/>
                <a:cs typeface="+mn-cs"/>
              </a:defRPr>
            </a:lvl3pPr>
            <a:lvl4pPr marL="1415772" indent="0">
              <a:buNone/>
              <a:defRPr lang="fr-FR" kern="1200" smtClean="0">
                <a:solidFill>
                  <a:schemeClr val="tx1"/>
                </a:solidFill>
                <a:latin typeface="Arial" charset="0"/>
                <a:ea typeface="+mn-ea"/>
                <a:cs typeface="+mn-cs"/>
              </a:defRPr>
            </a:lvl4pPr>
            <a:lvl5pPr marL="1832398" indent="0">
              <a:buFont typeface="Arial" pitchFamily="34" charset="0"/>
              <a:buNone/>
              <a:defRPr lang="fr-FR" kern="1200">
                <a:solidFill>
                  <a:schemeClr val="tx1"/>
                </a:solidFill>
                <a:latin typeface="Arial" charset="0"/>
                <a:ea typeface="+mn-ea"/>
                <a:cs typeface="+mn-cs"/>
              </a:defRPr>
            </a:lvl5pPr>
          </a:lstStyle>
          <a:p>
            <a:pPr lvl="0"/>
            <a:r>
              <a:rPr lang="en-US" altLang="fr-FR"/>
              <a:t>Edit Master text styles</a:t>
            </a:r>
          </a:p>
        </p:txBody>
      </p:sp>
      <p:sp>
        <p:nvSpPr>
          <p:cNvPr id="14" name="ZoneTexte 13"/>
          <p:cNvSpPr txBox="1"/>
          <p:nvPr userDrawn="1"/>
        </p:nvSpPr>
        <p:spPr>
          <a:xfrm>
            <a:off x="12315891" y="870208"/>
            <a:ext cx="5013357" cy="5884479"/>
          </a:xfrm>
          <a:prstGeom prst="rect">
            <a:avLst/>
          </a:prstGeom>
          <a:noFill/>
        </p:spPr>
        <p:txBody>
          <a:bodyPr wrap="square" lIns="0" tIns="0" rIns="0" bIns="0" rtlCol="0">
            <a:spAutoFit/>
          </a:bodyPr>
          <a:lstStyle/>
          <a:p>
            <a:pPr>
              <a:defRPr/>
            </a:pPr>
            <a:r>
              <a:rPr lang="en-US" sz="1968" b="1" dirty="0">
                <a:latin typeface="Arial" charset="0"/>
                <a:cs typeface="+mn-cs"/>
              </a:rPr>
              <a:t>THE “EXPERTISE” </a:t>
            </a:r>
            <a:br>
              <a:rPr lang="en-US" sz="1968" b="1" dirty="0">
                <a:latin typeface="Arial" charset="0"/>
                <a:cs typeface="+mn-cs"/>
              </a:rPr>
            </a:br>
            <a:r>
              <a:rPr lang="en-US" sz="1968" b="1" dirty="0">
                <a:latin typeface="Arial" charset="0"/>
                <a:cs typeface="+mn-cs"/>
              </a:rPr>
              <a:t>IS NOT MANDATORY </a:t>
            </a:r>
            <a:r>
              <a:rPr lang="en-US" sz="1968" dirty="0">
                <a:latin typeface="Arial" charset="0"/>
                <a:cs typeface="+mn-cs"/>
              </a:rPr>
              <a:t>and it can be used </a:t>
            </a:r>
            <a:br>
              <a:rPr lang="en-US" sz="1968" dirty="0">
                <a:latin typeface="Arial" charset="0"/>
                <a:cs typeface="+mn-cs"/>
              </a:rPr>
            </a:br>
            <a:r>
              <a:rPr lang="en-US" sz="1968" b="1" dirty="0">
                <a:latin typeface="Arial" charset="0"/>
                <a:cs typeface="+mn-cs"/>
              </a:rPr>
              <a:t>for the following expertise only :</a:t>
            </a:r>
            <a:r>
              <a:rPr lang="fr-FR" sz="1968" b="1" dirty="0">
                <a:latin typeface="Arial" charset="0"/>
                <a:cs typeface="+mn-cs"/>
              </a:rPr>
              <a:t> </a:t>
            </a:r>
          </a:p>
          <a:p>
            <a:pPr marL="120545" indent="-120545">
              <a:spcBef>
                <a:spcPts val="422"/>
              </a:spcBef>
              <a:buFont typeface="Arial" pitchFamily="34" charset="0"/>
              <a:buChar char="•"/>
              <a:defRPr/>
            </a:pPr>
            <a:r>
              <a:rPr lang="fr-FR" sz="1687" cap="all" dirty="0">
                <a:latin typeface="Arial" charset="0"/>
                <a:cs typeface="+mn-cs"/>
              </a:rPr>
              <a:t>ON-SITE SERVICES</a:t>
            </a:r>
          </a:p>
          <a:p>
            <a:pPr marL="120545" indent="-120545">
              <a:spcBef>
                <a:spcPts val="422"/>
              </a:spcBef>
              <a:buFont typeface="Arial" pitchFamily="34" charset="0"/>
              <a:buChar char="•"/>
              <a:defRPr/>
            </a:pPr>
            <a:r>
              <a:rPr lang="fr-FR" sz="1687" cap="all" dirty="0">
                <a:latin typeface="Arial" charset="0"/>
                <a:cs typeface="+mn-cs"/>
              </a:rPr>
              <a:t>BENEFITS AND REWARDS SERVICES</a:t>
            </a:r>
          </a:p>
          <a:p>
            <a:pPr marL="120545" indent="-120545">
              <a:spcBef>
                <a:spcPts val="422"/>
              </a:spcBef>
              <a:buFont typeface="Arial" pitchFamily="34" charset="0"/>
              <a:buChar char="•"/>
              <a:defRPr/>
            </a:pPr>
            <a:r>
              <a:rPr lang="fr-FR" sz="1687" cap="all" dirty="0">
                <a:latin typeface="Arial" charset="0"/>
                <a:cs typeface="+mn-cs"/>
              </a:rPr>
              <a:t>PERSONAL AND HOME SERVICES</a:t>
            </a:r>
          </a:p>
          <a:p>
            <a:pPr marL="120545" indent="-120545">
              <a:spcBef>
                <a:spcPts val="422"/>
              </a:spcBef>
              <a:buFont typeface="Arial" pitchFamily="34" charset="0"/>
              <a:buChar char="•"/>
              <a:defRPr/>
            </a:pPr>
            <a:r>
              <a:rPr lang="fr-FR" sz="1687" cap="all" dirty="0">
                <a:latin typeface="Arial" charset="0"/>
                <a:cs typeface="+mn-cs"/>
              </a:rPr>
              <a:t>CORPORATE </a:t>
            </a:r>
            <a:r>
              <a:rPr lang="fr-FR" sz="1687" kern="1200" cap="all" dirty="0">
                <a:solidFill>
                  <a:schemeClr val="tx1"/>
                </a:solidFill>
                <a:latin typeface="Arial" charset="0"/>
                <a:ea typeface="+mn-ea"/>
                <a:cs typeface="Arial" pitchFamily="34" charset="0"/>
              </a:rPr>
              <a:t>SERVICES</a:t>
            </a:r>
            <a:endParaRPr lang="fr-FR" sz="1687" cap="all" dirty="0">
              <a:latin typeface="Arial" charset="0"/>
              <a:cs typeface="+mn-cs"/>
            </a:endParaRPr>
          </a:p>
          <a:p>
            <a:pPr marL="120545" indent="-120545">
              <a:spcBef>
                <a:spcPts val="422"/>
              </a:spcBef>
              <a:buFont typeface="Arial" pitchFamily="34" charset="0"/>
              <a:buChar char="•"/>
              <a:defRPr/>
            </a:pPr>
            <a:r>
              <a:rPr lang="fr-FR" sz="1687" cap="all" dirty="0">
                <a:latin typeface="Arial" charset="0"/>
                <a:cs typeface="+mn-cs"/>
              </a:rPr>
              <a:t>HEALTH CARE</a:t>
            </a:r>
          </a:p>
          <a:p>
            <a:pPr marL="120545" indent="-120545">
              <a:spcBef>
                <a:spcPts val="422"/>
              </a:spcBef>
              <a:buFont typeface="Arial" pitchFamily="34" charset="0"/>
              <a:buChar char="•"/>
              <a:defRPr/>
            </a:pPr>
            <a:r>
              <a:rPr lang="fr-FR" sz="1687" cap="all" dirty="0">
                <a:latin typeface="Arial" charset="0"/>
                <a:cs typeface="+mn-cs"/>
              </a:rPr>
              <a:t>SCHOOLS</a:t>
            </a:r>
          </a:p>
          <a:p>
            <a:pPr marL="120545" indent="-120545">
              <a:spcBef>
                <a:spcPts val="422"/>
              </a:spcBef>
              <a:buFont typeface="Arial" pitchFamily="34" charset="0"/>
              <a:buChar char="•"/>
              <a:defRPr/>
            </a:pPr>
            <a:r>
              <a:rPr lang="fr-FR" sz="1687" cap="all" dirty="0">
                <a:latin typeface="Arial" charset="0"/>
                <a:cs typeface="+mn-cs"/>
              </a:rPr>
              <a:t>UNIVERSITIES</a:t>
            </a:r>
          </a:p>
          <a:p>
            <a:pPr marL="120545" indent="-120545">
              <a:spcBef>
                <a:spcPts val="422"/>
              </a:spcBef>
              <a:buFont typeface="Arial" pitchFamily="34" charset="0"/>
              <a:buChar char="•"/>
              <a:defRPr/>
            </a:pPr>
            <a:r>
              <a:rPr lang="fr-FR" sz="1687" cap="all" dirty="0">
                <a:latin typeface="Arial" charset="0"/>
                <a:cs typeface="+mn-cs"/>
              </a:rPr>
              <a:t>ENERGY &amp; RESOURCES</a:t>
            </a:r>
          </a:p>
          <a:p>
            <a:pPr marL="120545" indent="-120545">
              <a:spcBef>
                <a:spcPts val="422"/>
              </a:spcBef>
              <a:buFont typeface="Arial" pitchFamily="34" charset="0"/>
              <a:buChar char="•"/>
              <a:defRPr/>
            </a:pPr>
            <a:r>
              <a:rPr lang="fr-FR" sz="1687" cap="all" dirty="0">
                <a:latin typeface="Arial" charset="0"/>
                <a:cs typeface="+mn-cs"/>
              </a:rPr>
              <a:t>GOVERNMENT </a:t>
            </a:r>
            <a:r>
              <a:rPr lang="fr-FR" sz="1687" kern="1200" cap="all" dirty="0">
                <a:solidFill>
                  <a:schemeClr val="tx1"/>
                </a:solidFill>
                <a:latin typeface="Arial" charset="0"/>
                <a:ea typeface="+mn-ea"/>
                <a:cs typeface="Arial" pitchFamily="34" charset="0"/>
              </a:rPr>
              <a:t>SERVICES</a:t>
            </a:r>
            <a:endParaRPr lang="fr-FR" sz="1687" cap="all" dirty="0">
              <a:latin typeface="Arial" charset="0"/>
              <a:cs typeface="+mn-cs"/>
            </a:endParaRPr>
          </a:p>
          <a:p>
            <a:pPr marL="120545" indent="-120545">
              <a:spcBef>
                <a:spcPts val="422"/>
              </a:spcBef>
              <a:buFont typeface="Arial" pitchFamily="34" charset="0"/>
              <a:buChar char="•"/>
              <a:defRPr/>
            </a:pPr>
            <a:r>
              <a:rPr lang="fr-FR" sz="1687" cap="all" dirty="0">
                <a:latin typeface="Arial" charset="0"/>
                <a:cs typeface="+mn-cs"/>
              </a:rPr>
              <a:t>SPORTS &amp; LEISURE</a:t>
            </a:r>
          </a:p>
          <a:p>
            <a:pPr marL="120545" indent="-120545">
              <a:spcBef>
                <a:spcPts val="422"/>
              </a:spcBef>
              <a:buFont typeface="Arial" pitchFamily="34" charset="0"/>
              <a:buChar char="•"/>
              <a:defRPr/>
            </a:pPr>
            <a:r>
              <a:rPr lang="fr-FR" sz="1687" cap="all" dirty="0">
                <a:latin typeface="Arial" charset="0"/>
                <a:cs typeface="+mn-cs"/>
              </a:rPr>
              <a:t>PUBLIC BENEFITS</a:t>
            </a:r>
          </a:p>
          <a:p>
            <a:pPr marL="120545" indent="-120545">
              <a:spcBef>
                <a:spcPts val="422"/>
              </a:spcBef>
              <a:buFont typeface="Arial" pitchFamily="34" charset="0"/>
              <a:buChar char="•"/>
              <a:defRPr/>
            </a:pPr>
            <a:r>
              <a:rPr lang="fr-FR" sz="1687" cap="all" dirty="0">
                <a:latin typeface="Arial" charset="0"/>
                <a:cs typeface="+mn-cs"/>
              </a:rPr>
              <a:t>EMPLOYEE BENEFITS</a:t>
            </a:r>
          </a:p>
          <a:p>
            <a:pPr marL="120545" indent="-120545">
              <a:spcBef>
                <a:spcPts val="422"/>
              </a:spcBef>
              <a:buFont typeface="Arial" pitchFamily="34" charset="0"/>
              <a:buChar char="•"/>
              <a:defRPr/>
            </a:pPr>
            <a:r>
              <a:rPr lang="fr-FR" sz="1687" cap="all" dirty="0">
                <a:latin typeface="Arial" charset="0"/>
                <a:cs typeface="+mn-cs"/>
              </a:rPr>
              <a:t>INCENTIVES &amp; RECOGNITION</a:t>
            </a:r>
          </a:p>
          <a:p>
            <a:pPr marL="120545" indent="-120545">
              <a:spcBef>
                <a:spcPts val="422"/>
              </a:spcBef>
              <a:buFont typeface="Arial" pitchFamily="34" charset="0"/>
              <a:buChar char="•"/>
              <a:defRPr/>
            </a:pPr>
            <a:r>
              <a:rPr lang="fr-FR" sz="1687" cap="all" dirty="0">
                <a:latin typeface="Arial" charset="0"/>
                <a:cs typeface="+mn-cs"/>
              </a:rPr>
              <a:t>CONCIERGE SERVICES</a:t>
            </a:r>
          </a:p>
          <a:p>
            <a:pPr marL="120545" indent="-120545">
              <a:spcBef>
                <a:spcPts val="422"/>
              </a:spcBef>
              <a:buFont typeface="Arial" pitchFamily="34" charset="0"/>
              <a:buChar char="•"/>
              <a:defRPr/>
            </a:pPr>
            <a:r>
              <a:rPr lang="fr-FR" sz="1687" cap="all" dirty="0">
                <a:latin typeface="Arial" charset="0"/>
                <a:cs typeface="+mn-cs"/>
              </a:rPr>
              <a:t>CHILD CARE</a:t>
            </a:r>
          </a:p>
          <a:p>
            <a:pPr marL="120545" indent="-120545">
              <a:spcBef>
                <a:spcPts val="422"/>
              </a:spcBef>
              <a:buFont typeface="Arial" pitchFamily="34" charset="0"/>
              <a:buChar char="•"/>
              <a:defRPr/>
            </a:pPr>
            <a:r>
              <a:rPr lang="fr-FR" sz="1687" cap="all" dirty="0">
                <a:latin typeface="Arial" charset="0"/>
                <a:cs typeface="+mn-cs"/>
              </a:rPr>
              <a:t>HOME CARE </a:t>
            </a:r>
            <a:endParaRPr lang="en-US" sz="1687" cap="all" dirty="0">
              <a:latin typeface="Arial" charset="0"/>
              <a:cs typeface="+mn-cs"/>
            </a:endParaRPr>
          </a:p>
        </p:txBody>
      </p:sp>
      <p:sp>
        <p:nvSpPr>
          <p:cNvPr id="10" name="ZoneTexte 9"/>
          <p:cNvSpPr txBox="1"/>
          <p:nvPr userDrawn="1"/>
        </p:nvSpPr>
        <p:spPr>
          <a:xfrm>
            <a:off x="-4657194" y="2"/>
            <a:ext cx="4161895" cy="6494505"/>
          </a:xfrm>
          <a:prstGeom prst="rect">
            <a:avLst/>
          </a:prstGeom>
          <a:noFill/>
        </p:spPr>
        <p:txBody>
          <a:bodyPr wrap="square" lIns="0" tIns="0" rIns="0" bIns="0">
            <a:spAutoFit/>
          </a:bodyPr>
          <a:lstStyle>
            <a:lvl1pPr>
              <a:defRPr sz="2300">
                <a:solidFill>
                  <a:schemeClr val="tx1"/>
                </a:solidFill>
                <a:latin typeface="Calibri" pitchFamily="34" charset="0"/>
                <a:ea typeface="Geneva" pitchFamily="105" charset="-128"/>
              </a:defRPr>
            </a:lvl1pPr>
            <a:lvl2pPr marL="742950" indent="-285750">
              <a:defRPr sz="2300">
                <a:solidFill>
                  <a:schemeClr val="tx1"/>
                </a:solidFill>
                <a:latin typeface="Calibri" pitchFamily="34" charset="0"/>
                <a:ea typeface="Geneva" pitchFamily="105" charset="-128"/>
              </a:defRPr>
            </a:lvl2pPr>
            <a:lvl3pPr marL="1143000" indent="-228600">
              <a:defRPr sz="2300">
                <a:solidFill>
                  <a:schemeClr val="tx1"/>
                </a:solidFill>
                <a:latin typeface="Calibri" pitchFamily="34" charset="0"/>
                <a:ea typeface="Geneva" pitchFamily="105" charset="-128"/>
              </a:defRPr>
            </a:lvl3pPr>
            <a:lvl4pPr marL="1600200" indent="-228600">
              <a:defRPr sz="2300">
                <a:solidFill>
                  <a:schemeClr val="tx1"/>
                </a:solidFill>
                <a:latin typeface="Calibri" pitchFamily="34" charset="0"/>
                <a:ea typeface="Geneva" pitchFamily="105" charset="-128"/>
              </a:defRPr>
            </a:lvl4pPr>
            <a:lvl5pPr marL="2057400" indent="-228600">
              <a:defRPr sz="2300">
                <a:solidFill>
                  <a:schemeClr val="tx1"/>
                </a:solidFill>
                <a:latin typeface="Calibri" pitchFamily="34" charset="0"/>
                <a:ea typeface="Geneva" pitchFamily="105" charset="-128"/>
              </a:defRPr>
            </a:lvl5pPr>
            <a:lvl6pPr marL="2514600" indent="-228600" defTabSz="582613" fontAlgn="base">
              <a:spcBef>
                <a:spcPct val="0"/>
              </a:spcBef>
              <a:spcAft>
                <a:spcPct val="0"/>
              </a:spcAft>
              <a:defRPr sz="2300">
                <a:solidFill>
                  <a:schemeClr val="tx1"/>
                </a:solidFill>
                <a:latin typeface="Calibri" pitchFamily="34" charset="0"/>
                <a:ea typeface="Geneva" pitchFamily="105" charset="-128"/>
              </a:defRPr>
            </a:lvl6pPr>
            <a:lvl7pPr marL="2971800" indent="-228600" defTabSz="582613" fontAlgn="base">
              <a:spcBef>
                <a:spcPct val="0"/>
              </a:spcBef>
              <a:spcAft>
                <a:spcPct val="0"/>
              </a:spcAft>
              <a:defRPr sz="2300">
                <a:solidFill>
                  <a:schemeClr val="tx1"/>
                </a:solidFill>
                <a:latin typeface="Calibri" pitchFamily="34" charset="0"/>
                <a:ea typeface="Geneva" pitchFamily="105" charset="-128"/>
              </a:defRPr>
            </a:lvl7pPr>
            <a:lvl8pPr marL="3429000" indent="-228600" defTabSz="582613" fontAlgn="base">
              <a:spcBef>
                <a:spcPct val="0"/>
              </a:spcBef>
              <a:spcAft>
                <a:spcPct val="0"/>
              </a:spcAft>
              <a:defRPr sz="2300">
                <a:solidFill>
                  <a:schemeClr val="tx1"/>
                </a:solidFill>
                <a:latin typeface="Calibri" pitchFamily="34" charset="0"/>
                <a:ea typeface="Geneva" pitchFamily="105" charset="-128"/>
              </a:defRPr>
            </a:lvl8pPr>
            <a:lvl9pPr marL="3886200" indent="-228600" defTabSz="582613" fontAlgn="base">
              <a:spcBef>
                <a:spcPct val="0"/>
              </a:spcBef>
              <a:spcAft>
                <a:spcPct val="0"/>
              </a:spcAft>
              <a:defRPr sz="2300">
                <a:solidFill>
                  <a:schemeClr val="tx1"/>
                </a:solidFill>
                <a:latin typeface="Calibri" pitchFamily="34" charset="0"/>
                <a:ea typeface="Geneva" pitchFamily="105" charset="-128"/>
              </a:defRPr>
            </a:lvl9pPr>
          </a:lstStyle>
          <a:p>
            <a:pPr algn="r">
              <a:defRPr/>
            </a:pPr>
            <a:r>
              <a:rPr lang="en-US" sz="1407" b="1" dirty="0">
                <a:latin typeface="Arial" pitchFamily="34" charset="0"/>
              </a:rPr>
              <a:t>REPLACE THE IMAGE:</a:t>
            </a:r>
            <a:r>
              <a:rPr lang="fr-FR" sz="1407" b="1" dirty="0">
                <a:latin typeface="Arial" pitchFamily="34" charset="0"/>
              </a:rPr>
              <a:t> </a:t>
            </a:r>
          </a:p>
          <a:p>
            <a:pPr algn="r">
              <a:defRPr/>
            </a:pPr>
            <a:endParaRPr lang="fr-FR" sz="1407" b="1" dirty="0">
              <a:latin typeface="Arial" pitchFamily="34" charset="0"/>
            </a:endParaRPr>
          </a:p>
          <a:p>
            <a:pPr algn="r">
              <a:buFont typeface="Wingdings" pitchFamily="2" charset="2"/>
              <a:buChar char="ü"/>
              <a:defRPr/>
            </a:pPr>
            <a:r>
              <a:rPr lang="en-US" sz="1407" dirty="0">
                <a:latin typeface="Arial" pitchFamily="34" charset="0"/>
              </a:rPr>
              <a:t>Right click on the photo </a:t>
            </a:r>
            <a:br>
              <a:rPr lang="en-US" sz="1407" dirty="0">
                <a:latin typeface="Arial" pitchFamily="34" charset="0"/>
              </a:rPr>
            </a:br>
            <a:r>
              <a:rPr lang="en-US" sz="1407" dirty="0">
                <a:latin typeface="Arial" pitchFamily="34" charset="0"/>
              </a:rPr>
              <a:t>and click </a:t>
            </a:r>
            <a:r>
              <a:rPr lang="en-US" altLang="fr-FR" sz="1407" dirty="0">
                <a:latin typeface="Arial" pitchFamily="34" charset="0"/>
              </a:rPr>
              <a:t>“</a:t>
            </a:r>
            <a:r>
              <a:rPr lang="en-US" sz="1407" dirty="0">
                <a:latin typeface="Arial" pitchFamily="34" charset="0"/>
              </a:rPr>
              <a:t>delete</a:t>
            </a:r>
            <a:r>
              <a:rPr lang="en-US" altLang="fr-FR" sz="1407" dirty="0">
                <a:latin typeface="Arial" pitchFamily="34" charset="0"/>
              </a:rPr>
              <a:t>”</a:t>
            </a:r>
            <a:r>
              <a:rPr lang="en-US" sz="1407" dirty="0">
                <a:latin typeface="Arial" pitchFamily="34" charset="0"/>
              </a:rPr>
              <a:t> (or </a:t>
            </a:r>
            <a:r>
              <a:rPr lang="en-US" altLang="fr-FR" sz="1407" dirty="0">
                <a:latin typeface="Arial" pitchFamily="34" charset="0"/>
              </a:rPr>
              <a:t>“</a:t>
            </a:r>
            <a:r>
              <a:rPr lang="en-US" sz="1407" dirty="0">
                <a:latin typeface="Arial" pitchFamily="34" charset="0"/>
              </a:rPr>
              <a:t>cut</a:t>
            </a:r>
            <a:r>
              <a:rPr lang="en-US" altLang="fr-FR" sz="1407" dirty="0">
                <a:latin typeface="Arial" pitchFamily="34" charset="0"/>
              </a:rPr>
              <a:t>”</a:t>
            </a:r>
            <a:r>
              <a:rPr lang="en-US" sz="1407" dirty="0">
                <a:latin typeface="Arial" pitchFamily="34" charset="0"/>
              </a:rPr>
              <a:t>)</a:t>
            </a:r>
          </a:p>
          <a:p>
            <a:pPr algn="r">
              <a:buFont typeface="Wingdings" pitchFamily="2" charset="2"/>
              <a:buChar char="ü"/>
              <a:defRPr/>
            </a:pPr>
            <a:r>
              <a:rPr lang="en-US" sz="1407" dirty="0">
                <a:latin typeface="Arial" pitchFamily="34" charset="0"/>
              </a:rPr>
              <a:t>Click on the icon </a:t>
            </a:r>
            <a:br>
              <a:rPr lang="en-US" sz="1407" dirty="0">
                <a:latin typeface="Arial" pitchFamily="34" charset="0"/>
              </a:rPr>
            </a:br>
            <a:r>
              <a:rPr lang="en-US" sz="1407" dirty="0">
                <a:latin typeface="Arial" pitchFamily="34" charset="0"/>
              </a:rPr>
              <a:t>« insert picture from file »</a:t>
            </a:r>
          </a:p>
          <a:p>
            <a:pPr algn="r">
              <a:buFont typeface="Wingdings" pitchFamily="2" charset="2"/>
              <a:buChar char="ü"/>
              <a:defRPr/>
            </a:pPr>
            <a:r>
              <a:rPr lang="en-US" sz="1407" dirty="0">
                <a:latin typeface="Arial" pitchFamily="34" charset="0"/>
              </a:rPr>
              <a:t>Select your photo and click insert</a:t>
            </a:r>
          </a:p>
          <a:p>
            <a:pPr algn="r">
              <a:buFont typeface="Wingdings" pitchFamily="2" charset="2"/>
              <a:buNone/>
              <a:defRPr/>
            </a:pPr>
            <a:r>
              <a:rPr lang="en-US" sz="1407" dirty="0">
                <a:latin typeface="Arial" pitchFamily="34" charset="0"/>
              </a:rPr>
              <a:t>→ The visual will automatically adjust to the correct size </a:t>
            </a:r>
          </a:p>
          <a:p>
            <a:pPr algn="r">
              <a:buFont typeface="Wingdings" pitchFamily="2" charset="2"/>
              <a:buChar char="ü"/>
              <a:defRPr/>
            </a:pPr>
            <a:r>
              <a:rPr lang="en-US" sz="1407" dirty="0">
                <a:latin typeface="Arial" pitchFamily="34" charset="0"/>
              </a:rPr>
              <a:t>Right click and choose </a:t>
            </a:r>
            <a:br>
              <a:rPr lang="en-US" sz="1407" dirty="0">
                <a:latin typeface="Arial" pitchFamily="34" charset="0"/>
              </a:rPr>
            </a:br>
            <a:r>
              <a:rPr lang="en-US" sz="1407" dirty="0">
                <a:latin typeface="Arial" pitchFamily="34" charset="0"/>
              </a:rPr>
              <a:t>« Send to back » then click </a:t>
            </a:r>
            <a:br>
              <a:rPr lang="en-US" sz="1407" dirty="0">
                <a:latin typeface="Arial" pitchFamily="34" charset="0"/>
              </a:rPr>
            </a:br>
            <a:r>
              <a:rPr lang="en-US" sz="1407" dirty="0">
                <a:latin typeface="Arial" pitchFamily="34" charset="0"/>
              </a:rPr>
              <a:t>« send to back » again </a:t>
            </a:r>
          </a:p>
          <a:p>
            <a:pPr algn="r">
              <a:buFont typeface="Wingdings" pitchFamily="2" charset="2"/>
              <a:buChar char="ü"/>
              <a:defRPr/>
            </a:pPr>
            <a:endParaRPr lang="en-US" sz="1407" dirty="0">
              <a:latin typeface="Arial" pitchFamily="34" charset="0"/>
            </a:endParaRPr>
          </a:p>
          <a:p>
            <a:pPr algn="r">
              <a:buFont typeface="Wingdings" pitchFamily="2" charset="2"/>
              <a:buNone/>
              <a:defRPr/>
            </a:pPr>
            <a:r>
              <a:rPr lang="en-US" sz="1407" dirty="0">
                <a:latin typeface="Arial" pitchFamily="34" charset="0"/>
              </a:rPr>
              <a:t>You may move:</a:t>
            </a:r>
          </a:p>
          <a:p>
            <a:pPr algn="r">
              <a:buFont typeface="Wingdings" pitchFamily="2" charset="2"/>
              <a:buNone/>
              <a:defRPr/>
            </a:pPr>
            <a:r>
              <a:rPr lang="en-US" sz="1407" dirty="0">
                <a:latin typeface="Arial" pitchFamily="34" charset="0"/>
              </a:rPr>
              <a:t>• The red link and its white card (vertically on the slide)</a:t>
            </a:r>
          </a:p>
          <a:p>
            <a:pPr algn="r">
              <a:buFont typeface="Wingdings" pitchFamily="2" charset="2"/>
              <a:buNone/>
              <a:defRPr/>
            </a:pPr>
            <a:r>
              <a:rPr lang="en-US" sz="1407" dirty="0">
                <a:latin typeface="Arial" pitchFamily="34" charset="0"/>
              </a:rPr>
              <a:t>• The title</a:t>
            </a:r>
          </a:p>
          <a:p>
            <a:pPr algn="r">
              <a:buFont typeface="Wingdings" pitchFamily="2" charset="2"/>
              <a:buChar char="ü"/>
              <a:defRPr/>
            </a:pPr>
            <a:endParaRPr lang="en-US" sz="1407" dirty="0">
              <a:latin typeface="Arial" pitchFamily="34" charset="0"/>
            </a:endParaRPr>
          </a:p>
          <a:p>
            <a:pPr algn="r">
              <a:buFont typeface="Wingdings" pitchFamily="2" charset="2"/>
              <a:buNone/>
              <a:defRPr/>
            </a:pPr>
            <a:r>
              <a:rPr lang="en-US" sz="1407" b="1" dirty="0">
                <a:latin typeface="Arial" pitchFamily="34" charset="0"/>
              </a:rPr>
              <a:t>You may move:</a:t>
            </a:r>
            <a:endParaRPr lang="en-US" sz="1407" dirty="0">
              <a:latin typeface="Arial" pitchFamily="34" charset="0"/>
            </a:endParaRPr>
          </a:p>
          <a:p>
            <a:pPr algn="r">
              <a:buFont typeface="Wingdings" pitchFamily="2" charset="2"/>
              <a:buNone/>
              <a:defRPr/>
            </a:pPr>
            <a:r>
              <a:rPr lang="en-US" sz="1407" dirty="0">
                <a:latin typeface="Arial" pitchFamily="34" charset="0"/>
              </a:rPr>
              <a:t>➢ Click on the tab « Picture Tools »</a:t>
            </a:r>
          </a:p>
          <a:p>
            <a:pPr algn="r">
              <a:buFont typeface="Wingdings" pitchFamily="2" charset="2"/>
              <a:buNone/>
              <a:defRPr/>
            </a:pPr>
            <a:r>
              <a:rPr lang="en-US" sz="1407" dirty="0">
                <a:latin typeface="Arial" pitchFamily="34" charset="0"/>
              </a:rPr>
              <a:t>➢ Click « Crop » and adjust </a:t>
            </a:r>
            <a:br>
              <a:rPr lang="en-US" sz="1407" dirty="0">
                <a:latin typeface="Arial" pitchFamily="34" charset="0"/>
              </a:rPr>
            </a:br>
            <a:r>
              <a:rPr lang="en-US" sz="1407" dirty="0">
                <a:latin typeface="Arial" pitchFamily="34" charset="0"/>
              </a:rPr>
              <a:t>the photo to the desired size </a:t>
            </a:r>
            <a:br>
              <a:rPr lang="en-US" sz="1407" dirty="0">
                <a:latin typeface="Arial" pitchFamily="34" charset="0"/>
              </a:rPr>
            </a:br>
            <a:r>
              <a:rPr lang="en-US" sz="1407" dirty="0">
                <a:latin typeface="Arial" pitchFamily="34" charset="0"/>
              </a:rPr>
              <a:t>using the cursor</a:t>
            </a:r>
          </a:p>
          <a:p>
            <a:pPr algn="r">
              <a:buFont typeface="Wingdings" pitchFamily="2" charset="2"/>
              <a:buNone/>
              <a:defRPr/>
            </a:pPr>
            <a:r>
              <a:rPr lang="en-US" sz="1407" dirty="0">
                <a:latin typeface="Arial" pitchFamily="34" charset="0"/>
              </a:rPr>
              <a:t>➢ Click « crop » again </a:t>
            </a:r>
            <a:br>
              <a:rPr lang="en-US" sz="1407" dirty="0">
                <a:latin typeface="Arial" pitchFamily="34" charset="0"/>
              </a:rPr>
            </a:br>
            <a:r>
              <a:rPr lang="en-US" sz="1407" dirty="0">
                <a:latin typeface="Arial" pitchFamily="34" charset="0"/>
              </a:rPr>
              <a:t>to save the format</a:t>
            </a:r>
          </a:p>
          <a:p>
            <a:pPr algn="r">
              <a:buFont typeface="Wingdings" pitchFamily="2" charset="2"/>
              <a:buChar char="ü"/>
              <a:defRPr/>
            </a:pPr>
            <a:endParaRPr lang="en-US" sz="1407" dirty="0">
              <a:latin typeface="Arial" pitchFamily="34" charset="0"/>
            </a:endParaRPr>
          </a:p>
          <a:p>
            <a:pPr algn="r">
              <a:buFont typeface="Wingdings" pitchFamily="2" charset="2"/>
              <a:buNone/>
              <a:defRPr/>
            </a:pPr>
            <a:r>
              <a:rPr lang="en-US" sz="1407" dirty="0">
                <a:latin typeface="Arial" pitchFamily="34" charset="0"/>
              </a:rPr>
              <a:t>To delete these instructions, </a:t>
            </a:r>
            <a:br>
              <a:rPr lang="en-US" sz="1407" dirty="0">
                <a:latin typeface="Arial" pitchFamily="34" charset="0"/>
              </a:rPr>
            </a:br>
            <a:r>
              <a:rPr lang="en-US" sz="1407" dirty="0">
                <a:latin typeface="Arial" pitchFamily="34" charset="0"/>
              </a:rPr>
              <a:t>click on the tab </a:t>
            </a:r>
            <a:r>
              <a:rPr lang="en-US" altLang="fr-FR" sz="1407" dirty="0">
                <a:latin typeface="Arial" pitchFamily="34" charset="0"/>
              </a:rPr>
              <a:t>“</a:t>
            </a:r>
            <a:r>
              <a:rPr lang="en-US" sz="1407" dirty="0">
                <a:latin typeface="Arial" pitchFamily="34" charset="0"/>
              </a:rPr>
              <a:t>view</a:t>
            </a:r>
            <a:r>
              <a:rPr lang="en-US" altLang="fr-FR" sz="1407" dirty="0">
                <a:latin typeface="Arial" pitchFamily="34" charset="0"/>
              </a:rPr>
              <a:t>”</a:t>
            </a:r>
            <a:r>
              <a:rPr lang="en-US" sz="1407" dirty="0">
                <a:latin typeface="Arial" pitchFamily="34" charset="0"/>
              </a:rPr>
              <a:t>, </a:t>
            </a:r>
            <a:br>
              <a:rPr lang="en-US" sz="1407" dirty="0">
                <a:latin typeface="Arial" pitchFamily="34" charset="0"/>
              </a:rPr>
            </a:br>
            <a:r>
              <a:rPr lang="en-US" sz="1407" dirty="0">
                <a:latin typeface="Arial" pitchFamily="34" charset="0"/>
              </a:rPr>
              <a:t>then click </a:t>
            </a:r>
            <a:r>
              <a:rPr lang="en-US" altLang="fr-FR" sz="1407" dirty="0">
                <a:latin typeface="Arial" pitchFamily="34" charset="0"/>
              </a:rPr>
              <a:t>“</a:t>
            </a:r>
            <a:r>
              <a:rPr lang="en-US" sz="1407" dirty="0">
                <a:latin typeface="Arial" pitchFamily="34" charset="0"/>
              </a:rPr>
              <a:t>slide master</a:t>
            </a:r>
            <a:r>
              <a:rPr lang="en-US" altLang="fr-FR" sz="1407" dirty="0">
                <a:latin typeface="Arial" pitchFamily="34" charset="0"/>
              </a:rPr>
              <a:t>”</a:t>
            </a:r>
            <a:r>
              <a:rPr lang="en-US" sz="1407" dirty="0">
                <a:latin typeface="Arial" pitchFamily="34" charset="0"/>
              </a:rPr>
              <a:t> </a:t>
            </a:r>
            <a:br>
              <a:rPr lang="en-US" sz="1407" dirty="0">
                <a:latin typeface="Arial" pitchFamily="34" charset="0"/>
              </a:rPr>
            </a:br>
            <a:r>
              <a:rPr lang="en-US" sz="1407" dirty="0">
                <a:latin typeface="Arial" pitchFamily="34" charset="0"/>
              </a:rPr>
              <a:t>and delete the text block</a:t>
            </a:r>
            <a:endParaRPr lang="fr-FR" sz="1407" dirty="0">
              <a:latin typeface="Arial" pitchFamily="34" charset="0"/>
            </a:endParaRPr>
          </a:p>
        </p:txBody>
      </p:sp>
    </p:spTree>
    <p:extLst>
      <p:ext uri="{BB962C8B-B14F-4D97-AF65-F5344CB8AC3E}">
        <p14:creationId xmlns:p14="http://schemas.microsoft.com/office/powerpoint/2010/main" val="14717654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Slide_bluebackground">
    <p:bg>
      <p:bgPr>
        <a:solidFill>
          <a:schemeClr val="tx2"/>
        </a:solidFill>
        <a:effectLst/>
      </p:bgPr>
    </p:bg>
    <p:spTree>
      <p:nvGrpSpPr>
        <p:cNvPr id="1" name=""/>
        <p:cNvGrpSpPr/>
        <p:nvPr/>
      </p:nvGrpSpPr>
      <p:grpSpPr>
        <a:xfrm>
          <a:off x="0" y="0"/>
          <a:ext cx="0" cy="0"/>
          <a:chOff x="0" y="0"/>
          <a:chExt cx="0" cy="0"/>
        </a:xfrm>
      </p:grpSpPr>
      <p:sp>
        <p:nvSpPr>
          <p:cNvPr id="5" name="Titre 4"/>
          <p:cNvSpPr>
            <a:spLocks noGrp="1"/>
          </p:cNvSpPr>
          <p:nvPr>
            <p:ph type="title" hasCustomPrompt="1"/>
          </p:nvPr>
        </p:nvSpPr>
        <p:spPr>
          <a:xfrm>
            <a:off x="565097" y="2613431"/>
            <a:ext cx="11040000" cy="553998"/>
          </a:xfrm>
          <a:noFill/>
        </p:spPr>
        <p:txBody>
          <a:bodyPr lIns="0" tIns="0" rIns="0" bIns="0">
            <a:noAutofit/>
          </a:bodyPr>
          <a:lstStyle>
            <a:lvl1pPr>
              <a:defRPr sz="4781" b="1">
                <a:solidFill>
                  <a:schemeClr val="bg1"/>
                </a:solidFill>
              </a:defRPr>
            </a:lvl1pPr>
          </a:lstStyle>
          <a:p>
            <a:r>
              <a:rPr lang="fr-FR" dirty="0"/>
              <a:t>MODIFIER LE STYLE DU TITRE</a:t>
            </a:r>
          </a:p>
        </p:txBody>
      </p:sp>
      <p:sp>
        <p:nvSpPr>
          <p:cNvPr id="8" name="Espace réservé du texte 7"/>
          <p:cNvSpPr>
            <a:spLocks noGrp="1"/>
          </p:cNvSpPr>
          <p:nvPr>
            <p:ph type="body" sz="quarter" idx="11"/>
          </p:nvPr>
        </p:nvSpPr>
        <p:spPr>
          <a:xfrm>
            <a:off x="596900" y="3719650"/>
            <a:ext cx="10998200" cy="36036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buNone/>
              <a:defRPr lang="fr-FR" sz="1687" b="0" kern="1200" smtClean="0">
                <a:solidFill>
                  <a:schemeClr val="bg1"/>
                </a:solidFill>
                <a:latin typeface="Arial" charset="0"/>
              </a:defRPr>
            </a:lvl1pPr>
            <a:lvl2pPr marL="226222" indent="0">
              <a:buNone/>
              <a:defRPr lang="fr-FR" kern="1200" smtClean="0">
                <a:solidFill>
                  <a:schemeClr val="tx1"/>
                </a:solidFill>
                <a:latin typeface="Arial" charset="0"/>
                <a:ea typeface="+mn-ea"/>
                <a:cs typeface="+mn-cs"/>
              </a:defRPr>
            </a:lvl2pPr>
            <a:lvl3pPr marL="876610" indent="0">
              <a:buNone/>
              <a:defRPr lang="fr-FR" kern="1200" smtClean="0">
                <a:solidFill>
                  <a:schemeClr val="tx1"/>
                </a:solidFill>
                <a:latin typeface="Arial" charset="0"/>
                <a:ea typeface="+mn-ea"/>
                <a:cs typeface="+mn-cs"/>
              </a:defRPr>
            </a:lvl3pPr>
            <a:lvl4pPr marL="1415772" indent="0">
              <a:buNone/>
              <a:defRPr lang="fr-FR" kern="1200" smtClean="0">
                <a:solidFill>
                  <a:schemeClr val="tx1"/>
                </a:solidFill>
                <a:latin typeface="Arial" charset="0"/>
                <a:ea typeface="+mn-ea"/>
                <a:cs typeface="+mn-cs"/>
              </a:defRPr>
            </a:lvl4pPr>
            <a:lvl5pPr marL="1832398" indent="0">
              <a:buFont typeface="Arial" pitchFamily="34" charset="0"/>
              <a:buNone/>
              <a:defRPr lang="fr-FR" kern="1200">
                <a:solidFill>
                  <a:schemeClr val="tx1"/>
                </a:solidFill>
                <a:latin typeface="Arial" charset="0"/>
                <a:ea typeface="+mn-ea"/>
                <a:cs typeface="+mn-cs"/>
              </a:defRPr>
            </a:lvl5pPr>
          </a:lstStyle>
          <a:p>
            <a:pPr lvl="0"/>
            <a:r>
              <a:rPr lang="en-US" altLang="fr-FR"/>
              <a:t>Edit Master text styles</a:t>
            </a:r>
          </a:p>
        </p:txBody>
      </p:sp>
      <p:sp>
        <p:nvSpPr>
          <p:cNvPr id="9" name="ZoneTexte 8"/>
          <p:cNvSpPr txBox="1"/>
          <p:nvPr userDrawn="1"/>
        </p:nvSpPr>
        <p:spPr>
          <a:xfrm>
            <a:off x="12315891" y="870208"/>
            <a:ext cx="5013357" cy="5884479"/>
          </a:xfrm>
          <a:prstGeom prst="rect">
            <a:avLst/>
          </a:prstGeom>
          <a:noFill/>
        </p:spPr>
        <p:txBody>
          <a:bodyPr wrap="square" lIns="0" tIns="0" rIns="0" bIns="0" rtlCol="0">
            <a:spAutoFit/>
          </a:bodyPr>
          <a:lstStyle/>
          <a:p>
            <a:pPr>
              <a:defRPr/>
            </a:pPr>
            <a:r>
              <a:rPr lang="en-US" sz="1968" b="1" dirty="0">
                <a:latin typeface="Arial" charset="0"/>
                <a:cs typeface="+mn-cs"/>
              </a:rPr>
              <a:t>THE “EXPERTISE” </a:t>
            </a:r>
            <a:br>
              <a:rPr lang="en-US" sz="1968" b="1" dirty="0">
                <a:latin typeface="Arial" charset="0"/>
                <a:cs typeface="+mn-cs"/>
              </a:rPr>
            </a:br>
            <a:r>
              <a:rPr lang="en-US" sz="1968" b="1" dirty="0">
                <a:latin typeface="Arial" charset="0"/>
                <a:cs typeface="+mn-cs"/>
              </a:rPr>
              <a:t>IS NOT MANDATORY </a:t>
            </a:r>
            <a:r>
              <a:rPr lang="en-US" sz="1968" dirty="0">
                <a:latin typeface="Arial" charset="0"/>
                <a:cs typeface="+mn-cs"/>
              </a:rPr>
              <a:t>and it can be used </a:t>
            </a:r>
            <a:br>
              <a:rPr lang="en-US" sz="1968" dirty="0">
                <a:latin typeface="Arial" charset="0"/>
                <a:cs typeface="+mn-cs"/>
              </a:rPr>
            </a:br>
            <a:r>
              <a:rPr lang="en-US" sz="1968" b="1" dirty="0">
                <a:latin typeface="Arial" charset="0"/>
                <a:cs typeface="+mn-cs"/>
              </a:rPr>
              <a:t>for the following expertise only :</a:t>
            </a:r>
            <a:r>
              <a:rPr lang="fr-FR" sz="1968" b="1" dirty="0">
                <a:latin typeface="Arial" charset="0"/>
                <a:cs typeface="+mn-cs"/>
              </a:rPr>
              <a:t> </a:t>
            </a:r>
          </a:p>
          <a:p>
            <a:pPr marL="120545" indent="-120545">
              <a:spcBef>
                <a:spcPts val="422"/>
              </a:spcBef>
              <a:buFont typeface="Arial" pitchFamily="34" charset="0"/>
              <a:buChar char="•"/>
              <a:defRPr/>
            </a:pPr>
            <a:r>
              <a:rPr lang="fr-FR" sz="1687" cap="all" dirty="0">
                <a:latin typeface="Arial" charset="0"/>
                <a:cs typeface="+mn-cs"/>
              </a:rPr>
              <a:t>ON-SITE SERVICES</a:t>
            </a:r>
          </a:p>
          <a:p>
            <a:pPr marL="120545" indent="-120545">
              <a:spcBef>
                <a:spcPts val="422"/>
              </a:spcBef>
              <a:buFont typeface="Arial" pitchFamily="34" charset="0"/>
              <a:buChar char="•"/>
              <a:defRPr/>
            </a:pPr>
            <a:r>
              <a:rPr lang="fr-FR" sz="1687" cap="all" dirty="0">
                <a:latin typeface="Arial" charset="0"/>
                <a:cs typeface="+mn-cs"/>
              </a:rPr>
              <a:t>BENEFITS AND REWARDS SERVICES</a:t>
            </a:r>
          </a:p>
          <a:p>
            <a:pPr marL="120545" indent="-120545">
              <a:spcBef>
                <a:spcPts val="422"/>
              </a:spcBef>
              <a:buFont typeface="Arial" pitchFamily="34" charset="0"/>
              <a:buChar char="•"/>
              <a:defRPr/>
            </a:pPr>
            <a:r>
              <a:rPr lang="fr-FR" sz="1687" cap="all" dirty="0">
                <a:latin typeface="Arial" charset="0"/>
                <a:cs typeface="+mn-cs"/>
              </a:rPr>
              <a:t>PERSONAL AND HOME SERVICES</a:t>
            </a:r>
          </a:p>
          <a:p>
            <a:pPr marL="120545" indent="-120545">
              <a:spcBef>
                <a:spcPts val="422"/>
              </a:spcBef>
              <a:buFont typeface="Arial" pitchFamily="34" charset="0"/>
              <a:buChar char="•"/>
              <a:defRPr/>
            </a:pPr>
            <a:r>
              <a:rPr lang="fr-FR" sz="1687" cap="all" dirty="0">
                <a:latin typeface="Arial" charset="0"/>
                <a:cs typeface="+mn-cs"/>
              </a:rPr>
              <a:t>CORPORATE </a:t>
            </a:r>
            <a:r>
              <a:rPr lang="fr-FR" sz="1687" kern="1200" cap="all" dirty="0">
                <a:solidFill>
                  <a:schemeClr val="tx1"/>
                </a:solidFill>
                <a:latin typeface="Arial" charset="0"/>
                <a:ea typeface="+mn-ea"/>
                <a:cs typeface="Arial" pitchFamily="34" charset="0"/>
              </a:rPr>
              <a:t>SERVICES</a:t>
            </a:r>
            <a:endParaRPr lang="fr-FR" sz="1687" cap="all" dirty="0">
              <a:latin typeface="Arial" charset="0"/>
              <a:cs typeface="+mn-cs"/>
            </a:endParaRPr>
          </a:p>
          <a:p>
            <a:pPr marL="120545" indent="-120545">
              <a:spcBef>
                <a:spcPts val="422"/>
              </a:spcBef>
              <a:buFont typeface="Arial" pitchFamily="34" charset="0"/>
              <a:buChar char="•"/>
              <a:defRPr/>
            </a:pPr>
            <a:r>
              <a:rPr lang="fr-FR" sz="1687" cap="all" dirty="0">
                <a:latin typeface="Arial" charset="0"/>
                <a:cs typeface="+mn-cs"/>
              </a:rPr>
              <a:t>HEALTH CARE</a:t>
            </a:r>
          </a:p>
          <a:p>
            <a:pPr marL="120545" indent="-120545">
              <a:spcBef>
                <a:spcPts val="422"/>
              </a:spcBef>
              <a:buFont typeface="Arial" pitchFamily="34" charset="0"/>
              <a:buChar char="•"/>
              <a:defRPr/>
            </a:pPr>
            <a:r>
              <a:rPr lang="fr-FR" sz="1687" cap="all" dirty="0">
                <a:latin typeface="Arial" charset="0"/>
                <a:cs typeface="+mn-cs"/>
              </a:rPr>
              <a:t>SCHOOLS</a:t>
            </a:r>
          </a:p>
          <a:p>
            <a:pPr marL="120545" indent="-120545">
              <a:spcBef>
                <a:spcPts val="422"/>
              </a:spcBef>
              <a:buFont typeface="Arial" pitchFamily="34" charset="0"/>
              <a:buChar char="•"/>
              <a:defRPr/>
            </a:pPr>
            <a:r>
              <a:rPr lang="fr-FR" sz="1687" cap="all" dirty="0">
                <a:latin typeface="Arial" charset="0"/>
                <a:cs typeface="+mn-cs"/>
              </a:rPr>
              <a:t>UNIVERSITIES</a:t>
            </a:r>
          </a:p>
          <a:p>
            <a:pPr marL="120545" indent="-120545">
              <a:spcBef>
                <a:spcPts val="422"/>
              </a:spcBef>
              <a:buFont typeface="Arial" pitchFamily="34" charset="0"/>
              <a:buChar char="•"/>
              <a:defRPr/>
            </a:pPr>
            <a:r>
              <a:rPr lang="fr-FR" sz="1687" cap="all" dirty="0">
                <a:latin typeface="Arial" charset="0"/>
                <a:cs typeface="+mn-cs"/>
              </a:rPr>
              <a:t>ENERGY &amp; RESOURCES</a:t>
            </a:r>
          </a:p>
          <a:p>
            <a:pPr marL="120545" indent="-120545">
              <a:spcBef>
                <a:spcPts val="422"/>
              </a:spcBef>
              <a:buFont typeface="Arial" pitchFamily="34" charset="0"/>
              <a:buChar char="•"/>
              <a:defRPr/>
            </a:pPr>
            <a:r>
              <a:rPr lang="fr-FR" sz="1687" cap="all" dirty="0">
                <a:latin typeface="Arial" charset="0"/>
                <a:cs typeface="+mn-cs"/>
              </a:rPr>
              <a:t>GOVERNMENT </a:t>
            </a:r>
            <a:r>
              <a:rPr lang="fr-FR" sz="1687" kern="1200" cap="all" dirty="0">
                <a:solidFill>
                  <a:schemeClr val="tx1"/>
                </a:solidFill>
                <a:latin typeface="Arial" charset="0"/>
                <a:ea typeface="+mn-ea"/>
                <a:cs typeface="Arial" pitchFamily="34" charset="0"/>
              </a:rPr>
              <a:t>SERVICES</a:t>
            </a:r>
            <a:endParaRPr lang="fr-FR" sz="1687" cap="all" dirty="0">
              <a:latin typeface="Arial" charset="0"/>
              <a:cs typeface="+mn-cs"/>
            </a:endParaRPr>
          </a:p>
          <a:p>
            <a:pPr marL="120545" indent="-120545">
              <a:spcBef>
                <a:spcPts val="422"/>
              </a:spcBef>
              <a:buFont typeface="Arial" pitchFamily="34" charset="0"/>
              <a:buChar char="•"/>
              <a:defRPr/>
            </a:pPr>
            <a:r>
              <a:rPr lang="fr-FR" sz="1687" cap="all" dirty="0">
                <a:latin typeface="Arial" charset="0"/>
                <a:cs typeface="+mn-cs"/>
              </a:rPr>
              <a:t>SPORTS &amp; LEISURE</a:t>
            </a:r>
          </a:p>
          <a:p>
            <a:pPr marL="120545" indent="-120545">
              <a:spcBef>
                <a:spcPts val="422"/>
              </a:spcBef>
              <a:buFont typeface="Arial" pitchFamily="34" charset="0"/>
              <a:buChar char="•"/>
              <a:defRPr/>
            </a:pPr>
            <a:r>
              <a:rPr lang="fr-FR" sz="1687" cap="all" dirty="0">
                <a:latin typeface="Arial" charset="0"/>
                <a:cs typeface="+mn-cs"/>
              </a:rPr>
              <a:t>PUBLIC BENEFITS</a:t>
            </a:r>
          </a:p>
          <a:p>
            <a:pPr marL="120545" indent="-120545">
              <a:spcBef>
                <a:spcPts val="422"/>
              </a:spcBef>
              <a:buFont typeface="Arial" pitchFamily="34" charset="0"/>
              <a:buChar char="•"/>
              <a:defRPr/>
            </a:pPr>
            <a:r>
              <a:rPr lang="fr-FR" sz="1687" cap="all" dirty="0">
                <a:latin typeface="Arial" charset="0"/>
                <a:cs typeface="+mn-cs"/>
              </a:rPr>
              <a:t>EMPLOYEE BENEFITS</a:t>
            </a:r>
          </a:p>
          <a:p>
            <a:pPr marL="120545" indent="-120545">
              <a:spcBef>
                <a:spcPts val="422"/>
              </a:spcBef>
              <a:buFont typeface="Arial" pitchFamily="34" charset="0"/>
              <a:buChar char="•"/>
              <a:defRPr/>
            </a:pPr>
            <a:r>
              <a:rPr lang="fr-FR" sz="1687" cap="all" dirty="0">
                <a:latin typeface="Arial" charset="0"/>
                <a:cs typeface="+mn-cs"/>
              </a:rPr>
              <a:t>INCENTIVES &amp; RECOGNITION</a:t>
            </a:r>
          </a:p>
          <a:p>
            <a:pPr marL="120545" indent="-120545">
              <a:spcBef>
                <a:spcPts val="422"/>
              </a:spcBef>
              <a:buFont typeface="Arial" pitchFamily="34" charset="0"/>
              <a:buChar char="•"/>
              <a:defRPr/>
            </a:pPr>
            <a:r>
              <a:rPr lang="fr-FR" sz="1687" cap="all" dirty="0">
                <a:latin typeface="Arial" charset="0"/>
                <a:cs typeface="+mn-cs"/>
              </a:rPr>
              <a:t>CONCIERGE SERVICES</a:t>
            </a:r>
          </a:p>
          <a:p>
            <a:pPr marL="120545" indent="-120545">
              <a:spcBef>
                <a:spcPts val="422"/>
              </a:spcBef>
              <a:buFont typeface="Arial" pitchFamily="34" charset="0"/>
              <a:buChar char="•"/>
              <a:defRPr/>
            </a:pPr>
            <a:r>
              <a:rPr lang="fr-FR" sz="1687" cap="all" dirty="0">
                <a:latin typeface="Arial" charset="0"/>
                <a:cs typeface="+mn-cs"/>
              </a:rPr>
              <a:t>CHILD CARE</a:t>
            </a:r>
          </a:p>
          <a:p>
            <a:pPr marL="120545" indent="-120545">
              <a:spcBef>
                <a:spcPts val="422"/>
              </a:spcBef>
              <a:buFont typeface="Arial" pitchFamily="34" charset="0"/>
              <a:buChar char="•"/>
              <a:defRPr/>
            </a:pPr>
            <a:r>
              <a:rPr lang="fr-FR" sz="1687" cap="all" dirty="0">
                <a:latin typeface="Arial" charset="0"/>
                <a:cs typeface="+mn-cs"/>
              </a:rPr>
              <a:t>HOME CARE </a:t>
            </a:r>
            <a:endParaRPr lang="en-US" sz="1687" cap="all" dirty="0">
              <a:latin typeface="Arial" charset="0"/>
              <a:cs typeface="+mn-cs"/>
            </a:endParaRPr>
          </a:p>
        </p:txBody>
      </p:sp>
      <p:grpSp>
        <p:nvGrpSpPr>
          <p:cNvPr id="2" name="Groupe 1"/>
          <p:cNvGrpSpPr/>
          <p:nvPr userDrawn="1"/>
        </p:nvGrpSpPr>
        <p:grpSpPr>
          <a:xfrm>
            <a:off x="-12" y="644316"/>
            <a:ext cx="12195404" cy="1322576"/>
            <a:chOff x="-9" y="3798888"/>
            <a:chExt cx="9238959" cy="1005698"/>
          </a:xfrm>
        </p:grpSpPr>
        <p:pic>
          <p:nvPicPr>
            <p:cNvPr id="11" name="Image 3" descr="C:\Users\catherine.huon.ext\Documents\4_1_1_presentations_Powerpoint\Format 16_9.png"/>
            <p:cNvPicPr>
              <a:picLocks noChangeAspect="1"/>
            </p:cNvPicPr>
            <p:nvPr userDrawn="1"/>
          </p:nvPicPr>
          <p:blipFill>
            <a:blip r:embed="rId2" r:link="rId3" cstate="print">
              <a:extLst>
                <a:ext uri="{28A0092B-C50C-407E-A947-70E740481C1C}">
                  <a14:useLocalDpi xmlns:a14="http://schemas.microsoft.com/office/drawing/2010/main" val="0"/>
                </a:ext>
              </a:extLst>
            </a:blip>
            <a:srcRect/>
            <a:stretch>
              <a:fillRect/>
            </a:stretch>
          </p:blipFill>
          <p:spPr bwMode="auto">
            <a:xfrm>
              <a:off x="-9" y="3798888"/>
              <a:ext cx="9238959" cy="100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188004" y="4106888"/>
              <a:ext cx="137971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Espace réservé du texte 7"/>
          <p:cNvSpPr>
            <a:spLocks noGrp="1"/>
          </p:cNvSpPr>
          <p:nvPr>
            <p:ph type="body" sz="quarter" idx="12"/>
          </p:nvPr>
        </p:nvSpPr>
        <p:spPr bwMode="gray">
          <a:xfrm>
            <a:off x="4058346" y="837959"/>
            <a:ext cx="7200224" cy="216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121608" bIns="0" numCol="1" anchor="ctr" anchorCtr="0" compatLnSpc="1">
            <a:prstTxWarp prst="textNoShape">
              <a:avLst/>
            </a:prstTxWarp>
          </a:bodyPr>
          <a:lstStyle>
            <a:lvl1pPr marL="0" indent="0" algn="r">
              <a:buNone/>
              <a:defRPr lang="fr-FR" sz="985" b="1" kern="1200" cap="all" baseline="0" smtClean="0">
                <a:solidFill>
                  <a:schemeClr val="bg1"/>
                </a:solidFill>
                <a:latin typeface="Arial" charset="0"/>
              </a:defRPr>
            </a:lvl1pPr>
            <a:lvl2pPr marL="226222" indent="0">
              <a:buNone/>
              <a:defRPr lang="fr-FR" kern="1200" smtClean="0">
                <a:solidFill>
                  <a:schemeClr val="tx1"/>
                </a:solidFill>
                <a:latin typeface="Arial" charset="0"/>
                <a:ea typeface="+mn-ea"/>
                <a:cs typeface="+mn-cs"/>
              </a:defRPr>
            </a:lvl2pPr>
            <a:lvl3pPr marL="876610" indent="0">
              <a:buNone/>
              <a:defRPr lang="fr-FR" kern="1200" smtClean="0">
                <a:solidFill>
                  <a:schemeClr val="tx1"/>
                </a:solidFill>
                <a:latin typeface="Arial" charset="0"/>
                <a:ea typeface="+mn-ea"/>
                <a:cs typeface="+mn-cs"/>
              </a:defRPr>
            </a:lvl3pPr>
            <a:lvl4pPr marL="1415772" indent="0">
              <a:buNone/>
              <a:defRPr lang="fr-FR" kern="1200" smtClean="0">
                <a:solidFill>
                  <a:schemeClr val="tx1"/>
                </a:solidFill>
                <a:latin typeface="Arial" charset="0"/>
                <a:ea typeface="+mn-ea"/>
                <a:cs typeface="+mn-cs"/>
              </a:defRPr>
            </a:lvl4pPr>
            <a:lvl5pPr marL="1832398" indent="0">
              <a:buFont typeface="Arial" pitchFamily="34" charset="0"/>
              <a:buNone/>
              <a:defRPr lang="fr-FR" kern="1200">
                <a:solidFill>
                  <a:schemeClr val="tx1"/>
                </a:solidFill>
                <a:latin typeface="Arial" charset="0"/>
                <a:ea typeface="+mn-ea"/>
                <a:cs typeface="+mn-cs"/>
              </a:defRPr>
            </a:lvl5pPr>
          </a:lstStyle>
          <a:p>
            <a:pPr lvl="0"/>
            <a:r>
              <a:rPr lang="en-US" altLang="fr-FR"/>
              <a:t>Edit Master text styles</a:t>
            </a:r>
          </a:p>
        </p:txBody>
      </p:sp>
    </p:spTree>
    <p:extLst>
      <p:ext uri="{BB962C8B-B14F-4D97-AF65-F5344CB8AC3E}">
        <p14:creationId xmlns:p14="http://schemas.microsoft.com/office/powerpoint/2010/main" val="1698696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6" name="Espace réservé du texte 5"/>
          <p:cNvSpPr>
            <a:spLocks noGrp="1"/>
          </p:cNvSpPr>
          <p:nvPr>
            <p:ph type="body" sz="quarter" idx="13"/>
          </p:nvPr>
        </p:nvSpPr>
        <p:spPr>
          <a:xfrm>
            <a:off x="4463818" y="1099991"/>
            <a:ext cx="7131282" cy="5056165"/>
          </a:xfrm>
          <a:solidFill>
            <a:schemeClr val="bg2"/>
          </a:solidFill>
        </p:spPr>
        <p:txBody>
          <a:bodyPr lIns="121608" anchor="ctr" anchorCtr="0"/>
          <a:lstStyle>
            <a:lvl1pPr marL="383957" indent="-383957">
              <a:spcBef>
                <a:spcPts val="1069"/>
              </a:spcBef>
              <a:spcAft>
                <a:spcPts val="1069"/>
              </a:spcAft>
              <a:buClr>
                <a:schemeClr val="tx2"/>
              </a:buClr>
              <a:buSzPct val="100000"/>
              <a:buFont typeface="+mj-lt"/>
              <a:buAutoNum type="arabicPeriod"/>
              <a:defRPr sz="2812" b="1"/>
            </a:lvl1pPr>
            <a:lvl2pPr marL="853989" indent="0">
              <a:buClr>
                <a:schemeClr val="tx1"/>
              </a:buClr>
              <a:buFont typeface="+mj-lt"/>
              <a:buNone/>
              <a:defRPr/>
            </a:lvl2pPr>
            <a:lvl3pPr marL="2122717" indent="-407200">
              <a:buClr>
                <a:schemeClr val="tx1"/>
              </a:buClr>
              <a:buFont typeface="+mj-lt"/>
              <a:buAutoNum type="arabicPeriod"/>
              <a:defRPr/>
            </a:lvl3pPr>
            <a:lvl4pPr marL="2961623" indent="-407200">
              <a:buClr>
                <a:schemeClr val="tx1"/>
              </a:buClr>
              <a:buFont typeface="+mj-lt"/>
              <a:buAutoNum type="arabicPeriod"/>
              <a:defRPr/>
            </a:lvl4pPr>
            <a:lvl5pPr marL="3282105" indent="-407200">
              <a:buClr>
                <a:schemeClr val="tx1"/>
              </a:buClr>
              <a:buFont typeface="+mj-lt"/>
              <a:buAutoNum type="arabicPeriod"/>
              <a:defRPr/>
            </a:lvl5pPr>
          </a:lstStyle>
          <a:p>
            <a:pPr lvl="0"/>
            <a:r>
              <a:rPr lang="en-US"/>
              <a:t>Edit Master text styles</a:t>
            </a:r>
          </a:p>
        </p:txBody>
      </p:sp>
      <p:sp>
        <p:nvSpPr>
          <p:cNvPr id="9" name="Titre 1"/>
          <p:cNvSpPr>
            <a:spLocks noGrp="1"/>
          </p:cNvSpPr>
          <p:nvPr>
            <p:ph type="title" hasCustomPrompt="1"/>
          </p:nvPr>
        </p:nvSpPr>
        <p:spPr bwMode="gray">
          <a:xfrm>
            <a:off x="596900" y="352426"/>
            <a:ext cx="10998200" cy="757806"/>
          </a:xfrm>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dirty="0"/>
            </a:lvl1pPr>
          </a:lstStyle>
          <a:p>
            <a:pPr lvl="0"/>
            <a:r>
              <a:rPr lang="fr-FR" dirty="0"/>
              <a:t>MODIFIEZ LE STYLE DU TITRE</a:t>
            </a:r>
          </a:p>
        </p:txBody>
      </p:sp>
      <p:sp>
        <p:nvSpPr>
          <p:cNvPr id="10" name="Espace réservé pour une image  6"/>
          <p:cNvSpPr>
            <a:spLocks noGrp="1"/>
          </p:cNvSpPr>
          <p:nvPr>
            <p:ph type="pic" sz="quarter" idx="12"/>
          </p:nvPr>
        </p:nvSpPr>
        <p:spPr>
          <a:xfrm>
            <a:off x="596898" y="1099991"/>
            <a:ext cx="3771902" cy="5056165"/>
          </a:xfrm>
          <a:noFill/>
        </p:spPr>
        <p:txBody>
          <a:bodyPr/>
          <a:lstStyle>
            <a:lvl1pPr marL="0" indent="0" algn="ctr">
              <a:buNone/>
              <a:defRPr/>
            </a:lvl1pPr>
          </a:lstStyle>
          <a:p>
            <a:r>
              <a:rPr lang="en-US"/>
              <a:t>Click icon to add picture</a:t>
            </a:r>
            <a:endParaRPr lang="fr-FR" dirty="0"/>
          </a:p>
        </p:txBody>
      </p:sp>
      <p:sp>
        <p:nvSpPr>
          <p:cNvPr id="12" name="ZoneTexte 11"/>
          <p:cNvSpPr txBox="1"/>
          <p:nvPr userDrawn="1"/>
        </p:nvSpPr>
        <p:spPr>
          <a:xfrm>
            <a:off x="-1584853" y="1872114"/>
            <a:ext cx="1487433" cy="3463736"/>
          </a:xfrm>
          <a:prstGeom prst="rect">
            <a:avLst/>
          </a:prstGeom>
          <a:noFill/>
        </p:spPr>
        <p:txBody>
          <a:bodyPr wrap="square" lIns="0" tIns="0" rIns="0" bIns="0" rtlCol="0">
            <a:spAutoFit/>
          </a:bodyPr>
          <a:lstStyle/>
          <a:p>
            <a:pPr algn="r" eaLnBrk="1" hangingPunct="1"/>
            <a:r>
              <a:rPr lang="fr-FR" sz="1407" b="1" dirty="0"/>
              <a:t>TO</a:t>
            </a:r>
          </a:p>
          <a:p>
            <a:pPr algn="r" eaLnBrk="1" hangingPunct="1"/>
            <a:r>
              <a:rPr lang="fr-FR" sz="1407" b="1" dirty="0"/>
              <a:t>REPLACE</a:t>
            </a:r>
            <a:r>
              <a:rPr lang="fr-FR" sz="1407" dirty="0"/>
              <a:t> </a:t>
            </a:r>
            <a:br>
              <a:rPr lang="fr-FR" sz="1407" dirty="0"/>
            </a:br>
            <a:r>
              <a:rPr lang="fr-FR" sz="1407" dirty="0"/>
              <a:t>AN IMAGE: </a:t>
            </a:r>
            <a:r>
              <a:rPr lang="fr-FR" sz="1407" b="1" dirty="0"/>
              <a:t>Click on the image and </a:t>
            </a:r>
            <a:r>
              <a:rPr lang="fr-FR" sz="1407" b="1" dirty="0" err="1"/>
              <a:t>delete</a:t>
            </a:r>
            <a:r>
              <a:rPr lang="fr-FR" sz="1407" b="1" dirty="0"/>
              <a:t> </a:t>
            </a:r>
          </a:p>
          <a:p>
            <a:pPr algn="r" eaLnBrk="1" hangingPunct="1"/>
            <a:endParaRPr lang="fr-FR" sz="1407" b="1" dirty="0"/>
          </a:p>
          <a:p>
            <a:pPr algn="r" eaLnBrk="1" hangingPunct="1"/>
            <a:r>
              <a:rPr lang="fr-FR" sz="1407" dirty="0" err="1"/>
              <a:t>then</a:t>
            </a:r>
            <a:r>
              <a:rPr lang="fr-FR" sz="1407" dirty="0"/>
              <a:t> click on the photo </a:t>
            </a:r>
            <a:r>
              <a:rPr lang="fr-FR" sz="1407" dirty="0" err="1"/>
              <a:t>icon</a:t>
            </a:r>
            <a:r>
              <a:rPr lang="fr-FR" sz="1407" dirty="0"/>
              <a:t>.</a:t>
            </a:r>
          </a:p>
          <a:p>
            <a:pPr algn="r" eaLnBrk="1" hangingPunct="1"/>
            <a:endParaRPr lang="fr-FR" sz="1407" dirty="0"/>
          </a:p>
          <a:p>
            <a:pPr algn="r" eaLnBrk="1" hangingPunct="1"/>
            <a:r>
              <a:rPr lang="fr-FR" sz="1407" dirty="0"/>
              <a:t>Select </a:t>
            </a:r>
            <a:r>
              <a:rPr lang="fr-FR" sz="1407" dirty="0" err="1"/>
              <a:t>your</a:t>
            </a:r>
            <a:r>
              <a:rPr lang="fr-FR" sz="1407" dirty="0"/>
              <a:t> photo and insert</a:t>
            </a:r>
          </a:p>
          <a:p>
            <a:pPr algn="r" eaLnBrk="1" hangingPunct="1"/>
            <a:endParaRPr lang="fr-FR" sz="1407" dirty="0"/>
          </a:p>
          <a:p>
            <a:pPr algn="r" eaLnBrk="1" hangingPunct="1"/>
            <a:r>
              <a:rPr lang="fr-FR" sz="1407" dirty="0" err="1"/>
              <a:t>Resize</a:t>
            </a:r>
            <a:r>
              <a:rPr lang="fr-FR" sz="1407" dirty="0"/>
              <a:t> photo if </a:t>
            </a:r>
            <a:r>
              <a:rPr lang="fr-FR" sz="1407" dirty="0" err="1"/>
              <a:t>needed</a:t>
            </a:r>
            <a:r>
              <a:rPr lang="fr-FR" sz="1407" dirty="0"/>
              <a:t> by </a:t>
            </a:r>
            <a:r>
              <a:rPr lang="fr-FR" sz="1407" dirty="0" err="1"/>
              <a:t>cropping</a:t>
            </a:r>
            <a:r>
              <a:rPr lang="fr-FR" sz="1407" dirty="0"/>
              <a:t> and </a:t>
            </a:r>
            <a:r>
              <a:rPr lang="fr-FR" sz="1407" dirty="0" err="1"/>
              <a:t>sliding</a:t>
            </a:r>
            <a:r>
              <a:rPr lang="fr-FR" sz="1407" dirty="0"/>
              <a:t> </a:t>
            </a:r>
            <a:r>
              <a:rPr lang="fr-FR" sz="1407" dirty="0" err="1"/>
              <a:t>it</a:t>
            </a:r>
            <a:r>
              <a:rPr lang="fr-FR" sz="1407" dirty="0"/>
              <a:t> </a:t>
            </a:r>
          </a:p>
        </p:txBody>
      </p:sp>
      <p:sp>
        <p:nvSpPr>
          <p:cNvPr id="2" name="Espace réservé du pied de page 1"/>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13133510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pter_header3">
    <p:spTree>
      <p:nvGrpSpPr>
        <p:cNvPr id="1" name=""/>
        <p:cNvGrpSpPr/>
        <p:nvPr/>
      </p:nvGrpSpPr>
      <p:grpSpPr>
        <a:xfrm>
          <a:off x="0" y="0"/>
          <a:ext cx="0" cy="0"/>
          <a:chOff x="0" y="0"/>
          <a:chExt cx="0" cy="0"/>
        </a:xfrm>
      </p:grpSpPr>
      <p:sp>
        <p:nvSpPr>
          <p:cNvPr id="4" name="Rectangle 3"/>
          <p:cNvSpPr/>
          <p:nvPr userDrawn="1"/>
        </p:nvSpPr>
        <p:spPr bwMode="auto">
          <a:xfrm>
            <a:off x="601134" y="352426"/>
            <a:ext cx="3873600" cy="5813424"/>
          </a:xfrm>
          <a:prstGeom prst="rect">
            <a:avLst/>
          </a:prstGeom>
          <a:solidFill>
            <a:schemeClr val="accent1"/>
          </a:solidFill>
          <a:ln w="12700" cap="flat"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1695885" tIns="32146" rIns="1695885" bIns="32146" numCol="1" spcCol="0" rtlCol="0" fromWordArt="0" anchor="ctr" anchorCtr="0" forceAA="0" compatLnSpc="1">
            <a:prstTxWarp prst="textNoShape">
              <a:avLst/>
            </a:prstTxWarp>
            <a:noAutofit/>
          </a:bodyPr>
          <a:lstStyle/>
          <a:p>
            <a:pPr marL="0" marR="0" indent="0" algn="ctr" defTabSz="642905" rtl="0" eaLnBrk="1" fontAlgn="base" latinLnBrk="0" hangingPunct="1">
              <a:lnSpc>
                <a:spcPct val="100000"/>
              </a:lnSpc>
              <a:spcBef>
                <a:spcPct val="0"/>
              </a:spcBef>
              <a:spcAft>
                <a:spcPct val="0"/>
              </a:spcAft>
              <a:buClrTx/>
              <a:buSzTx/>
              <a:buFontTx/>
              <a:buNone/>
              <a:tabLst/>
            </a:pPr>
            <a:r>
              <a:rPr kumimoji="0" lang="fr-FR" sz="5624" b="0" i="0" u="none" strike="noStrike" cap="none" normalizeH="0" baseline="0" dirty="0">
                <a:ln>
                  <a:noFill/>
                </a:ln>
                <a:solidFill>
                  <a:schemeClr val="bg1"/>
                </a:solidFill>
                <a:effectLst/>
                <a:latin typeface="Arial" charset="0"/>
              </a:rPr>
              <a:t>AGENDA</a:t>
            </a:r>
            <a:endParaRPr kumimoji="0" lang="fr-FR" sz="1687" b="0" i="0" u="none" strike="noStrike" cap="none" normalizeH="0" baseline="0" dirty="0">
              <a:ln>
                <a:noFill/>
              </a:ln>
              <a:solidFill>
                <a:schemeClr val="bg1"/>
              </a:solidFill>
              <a:effectLst/>
              <a:latin typeface="Arial" charset="0"/>
            </a:endParaRPr>
          </a:p>
        </p:txBody>
      </p:sp>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6" name="Espace réservé du texte 5"/>
          <p:cNvSpPr>
            <a:spLocks noGrp="1"/>
          </p:cNvSpPr>
          <p:nvPr>
            <p:ph type="body" sz="quarter" idx="13"/>
          </p:nvPr>
        </p:nvSpPr>
        <p:spPr bwMode="ltGray">
          <a:xfrm>
            <a:off x="4559301" y="352426"/>
            <a:ext cx="7035799" cy="5803729"/>
          </a:xfrm>
          <a:solidFill>
            <a:schemeClr val="bg2"/>
          </a:solidFill>
        </p:spPr>
        <p:txBody>
          <a:bodyPr lIns="121608" anchor="ctr" anchorCtr="0"/>
          <a:lstStyle>
            <a:lvl1pPr marL="381724" indent="-381724">
              <a:spcBef>
                <a:spcPts val="1069"/>
              </a:spcBef>
              <a:spcAft>
                <a:spcPts val="1069"/>
              </a:spcAft>
              <a:buClr>
                <a:schemeClr val="tx2"/>
              </a:buClr>
              <a:buSzPct val="100000"/>
              <a:buFont typeface="+mj-lt"/>
              <a:buAutoNum type="arabicPeriod"/>
              <a:defRPr sz="2812"/>
            </a:lvl1pPr>
            <a:lvl2pPr marL="1396922" indent="-542933">
              <a:buClr>
                <a:schemeClr val="tx2"/>
              </a:buClr>
              <a:buSzPct val="100000"/>
              <a:buFont typeface="+mj-lt"/>
              <a:buAutoNum type="alphaLcPeriod"/>
              <a:defRPr b="0"/>
            </a:lvl2pPr>
            <a:lvl3pPr marL="2122717" indent="-407200">
              <a:buClr>
                <a:schemeClr val="tx1"/>
              </a:buClr>
              <a:buFont typeface="+mj-lt"/>
              <a:buAutoNum type="arabicPeriod"/>
              <a:defRPr/>
            </a:lvl3pPr>
            <a:lvl4pPr marL="2961623" indent="-407200">
              <a:buClr>
                <a:schemeClr val="tx1"/>
              </a:buClr>
              <a:buFont typeface="+mj-lt"/>
              <a:buAutoNum type="arabicPeriod"/>
              <a:defRPr/>
            </a:lvl4pPr>
            <a:lvl5pPr marL="3282105" indent="-407200">
              <a:buClr>
                <a:schemeClr val="tx1"/>
              </a:buClr>
              <a:buFont typeface="+mj-lt"/>
              <a:buAutoNum type="arabicPeriod"/>
              <a:defRPr/>
            </a:lvl5pPr>
          </a:lstStyle>
          <a:p>
            <a:pPr lvl="0"/>
            <a:r>
              <a:rPr lang="en-US"/>
              <a:t>Edit Master text styles</a:t>
            </a:r>
          </a:p>
        </p:txBody>
      </p:sp>
      <p:sp>
        <p:nvSpPr>
          <p:cNvPr id="2" name="Espace réservé du pied de page 1"/>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46957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Health &amp; S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36736" y="438544"/>
            <a:ext cx="4565231" cy="5957627"/>
          </a:xfrm>
          <a:prstGeom prst="rect">
            <a:avLst/>
          </a:prstGeom>
        </p:spPr>
      </p:pic>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
        <p:nvSpPr>
          <p:cNvPr id="5" name="Rectangle 4"/>
          <p:cNvSpPr/>
          <p:nvPr userDrawn="1"/>
        </p:nvSpPr>
        <p:spPr>
          <a:xfrm>
            <a:off x="5601989" y="1087702"/>
            <a:ext cx="6065078" cy="54532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rotWithShape="1">
          <a:blip r:embed="rId4"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
        <p:nvSpPr>
          <p:cNvPr id="10" name="Rectangle 9"/>
          <p:cNvSpPr/>
          <p:nvPr userDrawn="1"/>
        </p:nvSpPr>
        <p:spPr>
          <a:xfrm>
            <a:off x="435429" y="2130840"/>
            <a:ext cx="2206171" cy="1901372"/>
          </a:xfrm>
          <a:prstGeom prst="rect">
            <a:avLst/>
          </a:prstGeom>
          <a:solidFill>
            <a:srgbClr val="9F3B5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r>
              <a:rPr lang="en-GB" sz="2200" b="1" dirty="0">
                <a:solidFill>
                  <a:schemeClr val="bg1"/>
                </a:solidFill>
                <a:latin typeface="Arial" panose="020B0604020202020204" pitchFamily="34" charset="0"/>
                <a:cs typeface="Arial" panose="020B0604020202020204" pitchFamily="34" charset="0"/>
              </a:rPr>
              <a:t>No time for blueprints</a:t>
            </a:r>
          </a:p>
        </p:txBody>
      </p:sp>
      <p:sp>
        <p:nvSpPr>
          <p:cNvPr id="13" name="Rectangle 12"/>
          <p:cNvSpPr/>
          <p:nvPr userDrawn="1"/>
        </p:nvSpPr>
        <p:spPr>
          <a:xfrm>
            <a:off x="435429" y="4337012"/>
            <a:ext cx="2206171" cy="1901372"/>
          </a:xfrm>
          <a:prstGeom prst="rect">
            <a:avLst/>
          </a:prstGeom>
          <a:solidFill>
            <a:srgbClr val="9F3B5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r>
              <a:rPr lang="en-GB" sz="2200" b="1" dirty="0">
                <a:solidFill>
                  <a:schemeClr val="bg1"/>
                </a:solidFill>
                <a:latin typeface="Arial" panose="020B0604020202020204" pitchFamily="34" charset="0"/>
                <a:cs typeface="Arial" panose="020B0604020202020204" pitchFamily="34" charset="0"/>
              </a:rPr>
              <a:t>Need to change</a:t>
            </a:r>
          </a:p>
        </p:txBody>
      </p:sp>
      <p:sp>
        <p:nvSpPr>
          <p:cNvPr id="15" name="TextBox 14"/>
          <p:cNvSpPr txBox="1"/>
          <p:nvPr userDrawn="1"/>
        </p:nvSpPr>
        <p:spPr>
          <a:xfrm>
            <a:off x="435429" y="1196461"/>
            <a:ext cx="1799771" cy="400110"/>
          </a:xfrm>
          <a:prstGeom prst="rect">
            <a:avLst/>
          </a:prstGeom>
          <a:noFill/>
        </p:spPr>
        <p:txBody>
          <a:bodyPr wrap="square" rtlCol="0">
            <a:spAutoFit/>
          </a:bodyPr>
          <a:lstStyle/>
          <a:p>
            <a:r>
              <a:rPr lang="en-GB" sz="2000" b="1" i="1" dirty="0">
                <a:latin typeface="Century Gothic" panose="020B0502020202020204" pitchFamily="34" charset="0"/>
              </a:rPr>
              <a:t>Context</a:t>
            </a:r>
          </a:p>
        </p:txBody>
      </p:sp>
      <p:sp>
        <p:nvSpPr>
          <p:cNvPr id="16" name="TextBox 15"/>
          <p:cNvSpPr txBox="1"/>
          <p:nvPr userDrawn="1"/>
        </p:nvSpPr>
        <p:spPr>
          <a:xfrm>
            <a:off x="2985106" y="1196461"/>
            <a:ext cx="2286000" cy="400110"/>
          </a:xfrm>
          <a:prstGeom prst="rect">
            <a:avLst/>
          </a:prstGeom>
          <a:noFill/>
        </p:spPr>
        <p:txBody>
          <a:bodyPr wrap="square" rtlCol="0">
            <a:spAutoFit/>
          </a:bodyPr>
          <a:lstStyle/>
          <a:p>
            <a:r>
              <a:rPr lang="en-GB" sz="2000" b="1" i="1" dirty="0">
                <a:latin typeface="Century Gothic" panose="020B0502020202020204" pitchFamily="34" charset="0"/>
              </a:rPr>
              <a:t>Building Blocks</a:t>
            </a:r>
          </a:p>
        </p:txBody>
      </p:sp>
      <p:sp>
        <p:nvSpPr>
          <p:cNvPr id="17" name="TextBox 16"/>
          <p:cNvSpPr txBox="1"/>
          <p:nvPr userDrawn="1"/>
        </p:nvSpPr>
        <p:spPr>
          <a:xfrm>
            <a:off x="5696858" y="1196461"/>
            <a:ext cx="2286000" cy="707886"/>
          </a:xfrm>
          <a:prstGeom prst="rect">
            <a:avLst/>
          </a:prstGeom>
          <a:noFill/>
        </p:spPr>
        <p:txBody>
          <a:bodyPr wrap="square" rtlCol="0">
            <a:spAutoFit/>
          </a:bodyPr>
          <a:lstStyle/>
          <a:p>
            <a:r>
              <a:rPr lang="en-GB" sz="2000" b="1" i="1" dirty="0">
                <a:latin typeface="Century Gothic" panose="020B0502020202020204" pitchFamily="34" charset="0"/>
              </a:rPr>
              <a:t>BBI Programme</a:t>
            </a:r>
            <a:br>
              <a:rPr lang="en-GB" sz="2000" b="1" i="1" dirty="0">
                <a:latin typeface="Century Gothic" panose="020B0502020202020204" pitchFamily="34" charset="0"/>
              </a:rPr>
            </a:br>
            <a:r>
              <a:rPr lang="en-GB" sz="2000" b="1" i="1" dirty="0">
                <a:latin typeface="Century Gothic" panose="020B0502020202020204" pitchFamily="34" charset="0"/>
              </a:rPr>
              <a:t>&amp; Playbook</a:t>
            </a:r>
          </a:p>
        </p:txBody>
      </p:sp>
      <p:sp>
        <p:nvSpPr>
          <p:cNvPr id="18" name="TextBox 17"/>
          <p:cNvSpPr txBox="1"/>
          <p:nvPr userDrawn="1"/>
        </p:nvSpPr>
        <p:spPr>
          <a:xfrm>
            <a:off x="8408610" y="1199991"/>
            <a:ext cx="2286000" cy="400110"/>
          </a:xfrm>
          <a:prstGeom prst="rect">
            <a:avLst/>
          </a:prstGeom>
          <a:noFill/>
        </p:spPr>
        <p:txBody>
          <a:bodyPr wrap="square" rtlCol="0">
            <a:spAutoFit/>
          </a:bodyPr>
          <a:lstStyle/>
          <a:p>
            <a:r>
              <a:rPr lang="en-GB" sz="2000" b="1" i="1" dirty="0">
                <a:latin typeface="Century Gothic" panose="020B0502020202020204" pitchFamily="34" charset="0"/>
              </a:rPr>
              <a:t>Strategic</a:t>
            </a:r>
            <a:r>
              <a:rPr lang="en-GB" sz="2000" b="1" i="1" baseline="0" dirty="0">
                <a:latin typeface="Century Gothic" panose="020B0502020202020204" pitchFamily="34" charset="0"/>
              </a:rPr>
              <a:t> Goals</a:t>
            </a:r>
            <a:endParaRPr lang="en-GB" sz="2000" b="1" i="1" dirty="0">
              <a:latin typeface="Century Gothic" panose="020B0502020202020204" pitchFamily="34" charset="0"/>
            </a:endParaRPr>
          </a:p>
        </p:txBody>
      </p:sp>
      <p:sp>
        <p:nvSpPr>
          <p:cNvPr id="20" name="Rectangle 19"/>
          <p:cNvSpPr/>
          <p:nvPr userDrawn="1"/>
        </p:nvSpPr>
        <p:spPr>
          <a:xfrm>
            <a:off x="2985106" y="2454229"/>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Preventative</a:t>
            </a:r>
          </a:p>
        </p:txBody>
      </p:sp>
      <p:sp>
        <p:nvSpPr>
          <p:cNvPr id="21" name="Pentagon 20"/>
          <p:cNvSpPr/>
          <p:nvPr userDrawn="1"/>
        </p:nvSpPr>
        <p:spPr>
          <a:xfrm>
            <a:off x="5696858" y="3252866"/>
            <a:ext cx="2286000" cy="1565877"/>
          </a:xfrm>
          <a:prstGeom prst="homePlate">
            <a:avLst>
              <a:gd name="adj" fmla="val 29897"/>
            </a:avLst>
          </a:prstGeom>
          <a:solidFill>
            <a:srgbClr val="D6043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endParaRPr lang="en-GB" sz="2200" b="1">
              <a:solidFill>
                <a:schemeClr val="bg1"/>
              </a:solidFill>
              <a:latin typeface="Arial" panose="020B0604020202020204" pitchFamily="34" charset="0"/>
              <a:cs typeface="Arial" panose="020B0604020202020204" pitchFamily="34" charset="0"/>
            </a:endParaRPr>
          </a:p>
        </p:txBody>
      </p:sp>
      <p:pic>
        <p:nvPicPr>
          <p:cNvPr id="22" name="Picture 21" descr="DG_Logo_stack_Red.png"/>
          <p:cNvPicPr>
            <a:picLocks noChangeAspect="1"/>
          </p:cNvPicPr>
          <p:nvPr userDrawn="1"/>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945404" y="3396343"/>
            <a:ext cx="1607282" cy="1300816"/>
          </a:xfrm>
          <a:prstGeom prst="rect">
            <a:avLst/>
          </a:prstGeom>
        </p:spPr>
      </p:pic>
      <p:sp>
        <p:nvSpPr>
          <p:cNvPr id="23" name="Rectangle 22"/>
          <p:cNvSpPr/>
          <p:nvPr userDrawn="1"/>
        </p:nvSpPr>
        <p:spPr>
          <a:xfrm>
            <a:off x="2995676" y="3051572"/>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Budgets </a:t>
            </a:r>
          </a:p>
        </p:txBody>
      </p:sp>
      <p:sp>
        <p:nvSpPr>
          <p:cNvPr id="24" name="Rectangle 23"/>
          <p:cNvSpPr/>
          <p:nvPr userDrawn="1"/>
        </p:nvSpPr>
        <p:spPr>
          <a:xfrm>
            <a:off x="2995676" y="3648915"/>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Innovation</a:t>
            </a:r>
          </a:p>
        </p:txBody>
      </p:sp>
      <p:sp>
        <p:nvSpPr>
          <p:cNvPr id="25" name="Rectangle 24"/>
          <p:cNvSpPr/>
          <p:nvPr userDrawn="1"/>
        </p:nvSpPr>
        <p:spPr>
          <a:xfrm>
            <a:off x="3000096" y="4239012"/>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Workforce</a:t>
            </a:r>
          </a:p>
        </p:txBody>
      </p:sp>
      <p:sp>
        <p:nvSpPr>
          <p:cNvPr id="26" name="Rectangle 25"/>
          <p:cNvSpPr/>
          <p:nvPr userDrawn="1"/>
        </p:nvSpPr>
        <p:spPr>
          <a:xfrm>
            <a:off x="3012159" y="4829109"/>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Patients</a:t>
            </a:r>
          </a:p>
        </p:txBody>
      </p:sp>
      <p:sp>
        <p:nvSpPr>
          <p:cNvPr id="27" name="Rectangle 26"/>
          <p:cNvSpPr/>
          <p:nvPr userDrawn="1"/>
        </p:nvSpPr>
        <p:spPr>
          <a:xfrm>
            <a:off x="3011239" y="5419623"/>
            <a:ext cx="2286000" cy="637127"/>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1900" b="1" dirty="0">
                <a:solidFill>
                  <a:schemeClr val="bg1"/>
                </a:solidFill>
                <a:latin typeface="Arial" panose="020B0604020202020204" pitchFamily="34" charset="0"/>
                <a:cs typeface="Arial" panose="020B0604020202020204" pitchFamily="34" charset="0"/>
              </a:rPr>
              <a:t>Mental &amp; Physical Health</a:t>
            </a:r>
          </a:p>
        </p:txBody>
      </p:sp>
      <p:sp>
        <p:nvSpPr>
          <p:cNvPr id="28" name="Title 1"/>
          <p:cNvSpPr txBox="1">
            <a:spLocks/>
          </p:cNvSpPr>
          <p:nvPr userDrawn="1"/>
        </p:nvSpPr>
        <p:spPr>
          <a:xfrm>
            <a:off x="300566" y="272215"/>
            <a:ext cx="10219267" cy="765175"/>
          </a:xfrm>
          <a:prstGeom prst="rect">
            <a:avLst/>
          </a:prstGeom>
          <a:gradFill>
            <a:gsLst>
              <a:gs pos="0">
                <a:schemeClr val="bg1">
                  <a:alpha val="0"/>
                </a:schemeClr>
              </a:gs>
              <a:gs pos="12000">
                <a:srgbClr val="D6043B"/>
              </a:gs>
              <a:gs pos="100000">
                <a:srgbClr val="D6043B"/>
              </a:gs>
            </a:gsLst>
            <a:lin ang="10800000" scaled="0"/>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u="none" kern="1200" cap="small" baseline="0">
                <a:solidFill>
                  <a:schemeClr val="bg1"/>
                </a:solidFill>
                <a:uFill>
                  <a:solidFill>
                    <a:schemeClr val="accent2"/>
                  </a:solidFill>
                </a:uFill>
                <a:latin typeface="Gadugi" panose="020B0502040204020203" pitchFamily="34" charset="0"/>
                <a:ea typeface="+mj-ea"/>
                <a:cs typeface="+mj-cs"/>
              </a:defRPr>
            </a:lvl1pPr>
          </a:lstStyle>
          <a:p>
            <a:r>
              <a:rPr lang="en-GB" sz="3000" dirty="0"/>
              <a:t>Integrated Health &amp; Social Care: Making it a Reality</a:t>
            </a:r>
            <a:endParaRPr lang="en-GB" sz="3000" spc="-80" baseline="0" dirty="0"/>
          </a:p>
        </p:txBody>
      </p:sp>
      <p:sp>
        <p:nvSpPr>
          <p:cNvPr id="29" name="Rectangle 28"/>
          <p:cNvSpPr/>
          <p:nvPr userDrawn="1"/>
        </p:nvSpPr>
        <p:spPr>
          <a:xfrm>
            <a:off x="8408610" y="2130840"/>
            <a:ext cx="3370102" cy="1265503"/>
          </a:xfrm>
          <a:prstGeom prst="rect">
            <a:avLst/>
          </a:prstGeom>
          <a:solidFill>
            <a:srgbClr val="F60443"/>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r>
              <a:rPr lang="en-GB" sz="2200" b="1" dirty="0">
                <a:solidFill>
                  <a:schemeClr val="bg1"/>
                </a:solidFill>
                <a:latin typeface="Arial" panose="020B0604020202020204" pitchFamily="34" charset="0"/>
                <a:cs typeface="Arial" panose="020B0604020202020204" pitchFamily="34" charset="0"/>
              </a:rPr>
              <a:t>Financially sustainable</a:t>
            </a:r>
          </a:p>
        </p:txBody>
      </p:sp>
      <p:sp>
        <p:nvSpPr>
          <p:cNvPr id="30" name="Rectangle 29"/>
          <p:cNvSpPr/>
          <p:nvPr userDrawn="1"/>
        </p:nvSpPr>
        <p:spPr>
          <a:xfrm>
            <a:off x="8408610" y="3610074"/>
            <a:ext cx="3370102" cy="1257876"/>
          </a:xfrm>
          <a:prstGeom prst="rect">
            <a:avLst/>
          </a:prstGeom>
          <a:solidFill>
            <a:srgbClr val="F60443"/>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r>
              <a:rPr lang="en-GB" sz="2100" b="1" dirty="0">
                <a:solidFill>
                  <a:schemeClr val="bg1"/>
                </a:solidFill>
                <a:latin typeface="Arial" panose="020B0604020202020204" pitchFamily="34" charset="0"/>
                <a:cs typeface="Arial" panose="020B0604020202020204" pitchFamily="34" charset="0"/>
              </a:rPr>
              <a:t>Responsive to demographic change</a:t>
            </a:r>
          </a:p>
        </p:txBody>
      </p:sp>
      <p:sp>
        <p:nvSpPr>
          <p:cNvPr id="31" name="Rectangle 30"/>
          <p:cNvSpPr/>
          <p:nvPr userDrawn="1"/>
        </p:nvSpPr>
        <p:spPr>
          <a:xfrm>
            <a:off x="8408610" y="5109248"/>
            <a:ext cx="3370102" cy="1257876"/>
          </a:xfrm>
          <a:prstGeom prst="rect">
            <a:avLst/>
          </a:prstGeom>
          <a:solidFill>
            <a:srgbClr val="F60443"/>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r>
              <a:rPr lang="en-GB" sz="2100" b="1" dirty="0">
                <a:solidFill>
                  <a:schemeClr val="bg1"/>
                </a:solidFill>
                <a:latin typeface="Arial" panose="020B0604020202020204" pitchFamily="34" charset="0"/>
                <a:cs typeface="Arial" panose="020B0604020202020204" pitchFamily="34" charset="0"/>
              </a:rPr>
              <a:t>Innovative and patient-centric</a:t>
            </a:r>
          </a:p>
        </p:txBody>
      </p:sp>
    </p:spTree>
    <p:extLst>
      <p:ext uri="{BB962C8B-B14F-4D97-AF65-F5344CB8AC3E}">
        <p14:creationId xmlns:p14="http://schemas.microsoft.com/office/powerpoint/2010/main" val="23132689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hapter_header3">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6" name="Espace réservé du texte 5"/>
          <p:cNvSpPr>
            <a:spLocks noGrp="1"/>
          </p:cNvSpPr>
          <p:nvPr>
            <p:ph type="body" sz="quarter" idx="13"/>
          </p:nvPr>
        </p:nvSpPr>
        <p:spPr bwMode="ltGray">
          <a:xfrm>
            <a:off x="4559301" y="352426"/>
            <a:ext cx="7035799" cy="5803729"/>
          </a:xfrm>
          <a:solidFill>
            <a:schemeClr val="bg2"/>
          </a:solidFill>
        </p:spPr>
        <p:txBody>
          <a:bodyPr lIns="121608" anchor="ctr" anchorCtr="0"/>
          <a:lstStyle>
            <a:lvl1pPr marL="381724" indent="-381724">
              <a:spcBef>
                <a:spcPts val="1069"/>
              </a:spcBef>
              <a:spcAft>
                <a:spcPts val="1069"/>
              </a:spcAft>
              <a:buClr>
                <a:schemeClr val="tx2"/>
              </a:buClr>
              <a:buSzPct val="100000"/>
              <a:buFont typeface="+mj-lt"/>
              <a:buAutoNum type="arabicPeriod"/>
              <a:defRPr sz="2812"/>
            </a:lvl1pPr>
            <a:lvl2pPr marL="1396922" indent="-542933">
              <a:buClr>
                <a:schemeClr val="tx2"/>
              </a:buClr>
              <a:buSzPct val="100000"/>
              <a:buFont typeface="+mj-lt"/>
              <a:buAutoNum type="alphaLcPeriod"/>
              <a:defRPr b="0"/>
            </a:lvl2pPr>
            <a:lvl3pPr marL="2122717" indent="-407200">
              <a:buClr>
                <a:schemeClr val="tx1"/>
              </a:buClr>
              <a:buFont typeface="+mj-lt"/>
              <a:buAutoNum type="arabicPeriod"/>
              <a:defRPr/>
            </a:lvl3pPr>
            <a:lvl4pPr marL="2961623" indent="-407200">
              <a:buClr>
                <a:schemeClr val="tx1"/>
              </a:buClr>
              <a:buFont typeface="+mj-lt"/>
              <a:buAutoNum type="arabicPeriod"/>
              <a:defRPr/>
            </a:lvl4pPr>
            <a:lvl5pPr marL="3282105" indent="-407200">
              <a:buClr>
                <a:schemeClr val="tx1"/>
              </a:buClr>
              <a:buFont typeface="+mj-lt"/>
              <a:buAutoNum type="arabicPeriod"/>
              <a:defRPr/>
            </a:lvl5pPr>
          </a:lstStyle>
          <a:p>
            <a:pPr lvl="0"/>
            <a:r>
              <a:rPr lang="en-US"/>
              <a:t>Edit Master text styles</a:t>
            </a:r>
          </a:p>
        </p:txBody>
      </p:sp>
      <p:sp>
        <p:nvSpPr>
          <p:cNvPr id="2" name="Espace réservé du pied de page 1"/>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
        <p:nvSpPr>
          <p:cNvPr id="7" name="Rectangle 6"/>
          <p:cNvSpPr/>
          <p:nvPr userDrawn="1"/>
        </p:nvSpPr>
        <p:spPr bwMode="auto">
          <a:xfrm>
            <a:off x="601134" y="352426"/>
            <a:ext cx="3873600" cy="5813424"/>
          </a:xfrm>
          <a:prstGeom prst="rect">
            <a:avLst/>
          </a:prstGeom>
          <a:solidFill>
            <a:schemeClr val="tx2"/>
          </a:solidFill>
          <a:ln w="12700" cap="flat" cmpd="sng" algn="ctr">
            <a:noFill/>
            <a:prstDash val="solid"/>
            <a:round/>
            <a:headEnd type="none" w="sm" len="sm"/>
            <a:tailEnd type="none" w="sm" len="sm"/>
          </a:ln>
          <a:effectLst/>
        </p:spPr>
        <p:txBody>
          <a:bodyPr rot="0" spcFirstLastPara="0" vertOverflow="overflow" horzOverflow="overflow" vert="horz" wrap="square" lIns="1695885" tIns="32146" rIns="1695885" bIns="32146" numCol="1" spcCol="0" rtlCol="0" fromWordArt="0" anchor="ctr" anchorCtr="0" forceAA="0" compatLnSpc="1">
            <a:prstTxWarp prst="textNoShape">
              <a:avLst/>
            </a:prstTxWarp>
            <a:noAutofit/>
          </a:bodyPr>
          <a:lstStyle/>
          <a:p>
            <a:pPr marL="0" marR="0" lvl="0" indent="0" algn="ctr" defTabSz="642905" rtl="0" eaLnBrk="1" fontAlgn="base" latinLnBrk="0" hangingPunct="1">
              <a:lnSpc>
                <a:spcPct val="100000"/>
              </a:lnSpc>
              <a:spcBef>
                <a:spcPct val="0"/>
              </a:spcBef>
              <a:spcAft>
                <a:spcPct val="0"/>
              </a:spcAft>
              <a:buClrTx/>
              <a:buSzTx/>
              <a:buFontTx/>
              <a:buNone/>
              <a:tabLst/>
              <a:defRPr/>
            </a:pPr>
            <a:r>
              <a:rPr kumimoji="0" lang="fr-FR" sz="5624" b="0" i="0" u="none" strike="noStrike" kern="1200" cap="none" spc="0" normalizeH="0" baseline="0" noProof="0" dirty="0">
                <a:ln>
                  <a:noFill/>
                </a:ln>
                <a:solidFill>
                  <a:srgbClr val="FFFFFF"/>
                </a:solidFill>
                <a:effectLst/>
                <a:uLnTx/>
                <a:uFillTx/>
                <a:latin typeface="Arial" charset="0"/>
                <a:ea typeface="+mn-ea"/>
                <a:cs typeface="+mn-cs"/>
              </a:rPr>
              <a:t>AGENDA</a:t>
            </a:r>
            <a:endParaRPr kumimoji="0" lang="fr-FR" sz="1687"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6986032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hapter_header2">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7" name="Espace réservé pour une image  6"/>
          <p:cNvSpPr>
            <a:spLocks noGrp="1"/>
          </p:cNvSpPr>
          <p:nvPr>
            <p:ph type="pic" sz="quarter" idx="12"/>
          </p:nvPr>
        </p:nvSpPr>
        <p:spPr>
          <a:xfrm>
            <a:off x="596898" y="1099992"/>
            <a:ext cx="10998203" cy="2040977"/>
          </a:xfrm>
          <a:noFill/>
        </p:spPr>
        <p:txBody>
          <a:bodyPr/>
          <a:lstStyle>
            <a:lvl1pPr marL="0" indent="0" algn="ctr">
              <a:buNone/>
              <a:defRPr/>
            </a:lvl1pPr>
          </a:lstStyle>
          <a:p>
            <a:r>
              <a:rPr lang="en-US"/>
              <a:t>Click icon to add picture</a:t>
            </a:r>
            <a:endParaRPr lang="fr-FR" dirty="0"/>
          </a:p>
        </p:txBody>
      </p:sp>
      <p:sp>
        <p:nvSpPr>
          <p:cNvPr id="6" name="Espace réservé du texte 5"/>
          <p:cNvSpPr>
            <a:spLocks noGrp="1"/>
          </p:cNvSpPr>
          <p:nvPr>
            <p:ph type="body" sz="quarter" idx="13"/>
          </p:nvPr>
        </p:nvSpPr>
        <p:spPr bwMode="ltGray">
          <a:xfrm>
            <a:off x="601135" y="3212979"/>
            <a:ext cx="10993965" cy="2943177"/>
          </a:xfrm>
          <a:solidFill>
            <a:schemeClr val="bg2"/>
          </a:solidFill>
        </p:spPr>
        <p:txBody>
          <a:bodyPr lIns="182412" tIns="182412" anchor="t" anchorCtr="0"/>
          <a:lstStyle>
            <a:lvl1pPr marL="0" indent="0">
              <a:spcBef>
                <a:spcPts val="1069"/>
              </a:spcBef>
              <a:spcAft>
                <a:spcPts val="1069"/>
              </a:spcAft>
              <a:buClr>
                <a:schemeClr val="tx2"/>
              </a:buClr>
              <a:buSzPct val="100000"/>
              <a:buFont typeface="+mj-lt"/>
              <a:buNone/>
              <a:defRPr lang="fr-FR" sz="2531" b="1" dirty="0" smtClean="0">
                <a:solidFill>
                  <a:srgbClr val="2A295C"/>
                </a:solidFill>
                <a:latin typeface="+mn-lt"/>
                <a:ea typeface="+mn-ea"/>
                <a:cs typeface="+mn-cs"/>
              </a:defRPr>
            </a:lvl1pPr>
            <a:lvl2pPr marL="252250" indent="-252250">
              <a:buClr>
                <a:schemeClr val="accent1"/>
              </a:buClr>
              <a:buSzPct val="100000"/>
              <a:buFont typeface="Wingdings" panose="05000000000000000000" pitchFamily="2" charset="2"/>
              <a:buChar char="§"/>
              <a:tabLst>
                <a:tab pos="1918669" algn="l"/>
                <a:tab pos="2766946" algn="l"/>
                <a:tab pos="9591110" algn="r"/>
              </a:tabLst>
              <a:defRPr b="0" baseline="0"/>
            </a:lvl2pPr>
            <a:lvl3pPr marL="2122717" indent="-407200">
              <a:buClr>
                <a:schemeClr val="tx1"/>
              </a:buClr>
              <a:buFont typeface="+mj-lt"/>
              <a:buAutoNum type="arabicPeriod"/>
              <a:defRPr/>
            </a:lvl3pPr>
            <a:lvl4pPr marL="2961623" indent="-407200">
              <a:buClr>
                <a:schemeClr val="tx1"/>
              </a:buClr>
              <a:buFont typeface="+mj-lt"/>
              <a:buAutoNum type="arabicPeriod"/>
              <a:defRPr/>
            </a:lvl4pPr>
            <a:lvl5pPr marL="3282105" indent="-407200">
              <a:buClr>
                <a:schemeClr val="tx1"/>
              </a:buClr>
              <a:buFont typeface="+mj-lt"/>
              <a:buAutoNum type="arabicPeriod"/>
              <a:defRPr/>
            </a:lvl5pPr>
          </a:lstStyle>
          <a:p>
            <a:pPr lvl="0"/>
            <a:r>
              <a:rPr lang="en-US"/>
              <a:t>Edit Master text styles</a:t>
            </a:r>
          </a:p>
          <a:p>
            <a:pPr lvl="1"/>
            <a:r>
              <a:rPr lang="en-US"/>
              <a:t>Second level</a:t>
            </a:r>
          </a:p>
        </p:txBody>
      </p:sp>
      <p:sp>
        <p:nvSpPr>
          <p:cNvPr id="2" name="Titre 1"/>
          <p:cNvSpPr>
            <a:spLocks noGrp="1"/>
          </p:cNvSpPr>
          <p:nvPr>
            <p:ph type="title" hasCustomPrompt="1"/>
          </p:nvPr>
        </p:nvSpPr>
        <p:spPr bwMode="gray">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dirty="0"/>
            </a:lvl1pPr>
          </a:lstStyle>
          <a:p>
            <a:pPr lvl="0"/>
            <a:r>
              <a:rPr lang="fr-FR" dirty="0"/>
              <a:t>MODIFIEZ LE STYLE DU TITRE</a:t>
            </a:r>
          </a:p>
        </p:txBody>
      </p:sp>
      <p:sp>
        <p:nvSpPr>
          <p:cNvPr id="10" name="ZoneTexte 9"/>
          <p:cNvSpPr txBox="1"/>
          <p:nvPr userDrawn="1"/>
        </p:nvSpPr>
        <p:spPr>
          <a:xfrm>
            <a:off x="-1584853" y="1872116"/>
            <a:ext cx="1487433" cy="3896703"/>
          </a:xfrm>
          <a:prstGeom prst="rect">
            <a:avLst/>
          </a:prstGeom>
          <a:noFill/>
        </p:spPr>
        <p:txBody>
          <a:bodyPr wrap="square" lIns="0" tIns="0" rIns="0" bIns="0" rtlCol="0">
            <a:spAutoFit/>
          </a:bodyPr>
          <a:lstStyle/>
          <a:p>
            <a:pPr algn="r" eaLnBrk="1" hangingPunct="1"/>
            <a:r>
              <a:rPr lang="fr-FR" sz="1407" b="1" dirty="0"/>
              <a:t>TO</a:t>
            </a:r>
          </a:p>
          <a:p>
            <a:pPr algn="r" eaLnBrk="1" hangingPunct="1"/>
            <a:r>
              <a:rPr lang="fr-FR" sz="1407" b="1" dirty="0"/>
              <a:t>REPLACE</a:t>
            </a:r>
            <a:r>
              <a:rPr lang="fr-FR" sz="1407" dirty="0"/>
              <a:t> </a:t>
            </a:r>
            <a:br>
              <a:rPr lang="fr-FR" sz="1407" dirty="0"/>
            </a:br>
            <a:r>
              <a:rPr lang="fr-FR" sz="1407" dirty="0"/>
              <a:t>AN IMAGE: </a:t>
            </a:r>
            <a:r>
              <a:rPr lang="fr-FR" sz="1407" b="1" dirty="0"/>
              <a:t>Click on the image and </a:t>
            </a:r>
            <a:r>
              <a:rPr lang="fr-FR" sz="1407" b="1" dirty="0" err="1"/>
              <a:t>delete</a:t>
            </a:r>
            <a:r>
              <a:rPr lang="fr-FR" sz="1407" b="1" dirty="0"/>
              <a:t> </a:t>
            </a:r>
          </a:p>
          <a:p>
            <a:pPr algn="r" eaLnBrk="1" hangingPunct="1"/>
            <a:endParaRPr lang="fr-FR" sz="1407" b="1" dirty="0"/>
          </a:p>
          <a:p>
            <a:pPr algn="r" eaLnBrk="1" hangingPunct="1"/>
            <a:r>
              <a:rPr lang="fr-FR" sz="1407" dirty="0" err="1"/>
              <a:t>then</a:t>
            </a:r>
            <a:r>
              <a:rPr lang="fr-FR" sz="1407" dirty="0"/>
              <a:t> click on the photo </a:t>
            </a:r>
            <a:r>
              <a:rPr lang="fr-FR" sz="1407" dirty="0" err="1"/>
              <a:t>icon</a:t>
            </a:r>
            <a:r>
              <a:rPr lang="fr-FR" sz="1407" dirty="0"/>
              <a:t>.</a:t>
            </a:r>
          </a:p>
          <a:p>
            <a:pPr algn="r" eaLnBrk="1" hangingPunct="1"/>
            <a:endParaRPr lang="fr-FR" sz="1407" dirty="0"/>
          </a:p>
          <a:p>
            <a:pPr algn="r" eaLnBrk="1" hangingPunct="1"/>
            <a:r>
              <a:rPr lang="fr-FR" sz="1407" dirty="0"/>
              <a:t>Select </a:t>
            </a:r>
            <a:r>
              <a:rPr lang="fr-FR" sz="1407" dirty="0" err="1"/>
              <a:t>your</a:t>
            </a:r>
            <a:r>
              <a:rPr lang="fr-FR" sz="1407" dirty="0"/>
              <a:t> photo and insert</a:t>
            </a:r>
          </a:p>
          <a:p>
            <a:pPr algn="r" eaLnBrk="1" hangingPunct="1"/>
            <a:endParaRPr lang="fr-FR" sz="1407" dirty="0"/>
          </a:p>
          <a:p>
            <a:pPr algn="r" eaLnBrk="1" hangingPunct="1"/>
            <a:r>
              <a:rPr lang="fr-FR" sz="1407" dirty="0" err="1"/>
              <a:t>Resize</a:t>
            </a:r>
            <a:r>
              <a:rPr lang="fr-FR" sz="1407" dirty="0"/>
              <a:t> photo if </a:t>
            </a:r>
            <a:r>
              <a:rPr lang="fr-FR" sz="1407" dirty="0" err="1"/>
              <a:t>needed</a:t>
            </a:r>
            <a:r>
              <a:rPr lang="fr-FR" sz="1407" dirty="0"/>
              <a:t> by </a:t>
            </a:r>
            <a:r>
              <a:rPr lang="fr-FR" sz="1407" dirty="0" err="1"/>
              <a:t>cropping</a:t>
            </a:r>
            <a:r>
              <a:rPr lang="fr-FR" sz="1407" dirty="0"/>
              <a:t> and </a:t>
            </a:r>
            <a:r>
              <a:rPr lang="fr-FR" sz="1407" dirty="0" err="1"/>
              <a:t>sliding</a:t>
            </a:r>
            <a:r>
              <a:rPr lang="fr-FR" sz="1407" dirty="0"/>
              <a:t> </a:t>
            </a:r>
            <a:r>
              <a:rPr lang="fr-FR" sz="1407" dirty="0" err="1"/>
              <a:t>it</a:t>
            </a:r>
            <a:r>
              <a:rPr lang="fr-FR" sz="1407" dirty="0"/>
              <a:t> </a:t>
            </a:r>
          </a:p>
          <a:p>
            <a:pPr algn="r" eaLnBrk="1" hangingPunct="1"/>
            <a:endParaRPr lang="fr-FR" sz="1407" dirty="0"/>
          </a:p>
          <a:p>
            <a:pPr algn="r" eaLnBrk="1" hangingPunct="1"/>
            <a:endParaRPr lang="fr-FR" sz="1407" dirty="0"/>
          </a:p>
        </p:txBody>
      </p:sp>
      <p:sp>
        <p:nvSpPr>
          <p:cNvPr id="4" name="Espace réservé du pied de page 3"/>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14565898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hapter_header4">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7" name="Espace réservé pour une image  6"/>
          <p:cNvSpPr>
            <a:spLocks noGrp="1"/>
          </p:cNvSpPr>
          <p:nvPr>
            <p:ph type="pic" sz="quarter" idx="12"/>
          </p:nvPr>
        </p:nvSpPr>
        <p:spPr>
          <a:xfrm>
            <a:off x="596899" y="1099991"/>
            <a:ext cx="3784601" cy="5056165"/>
          </a:xfrm>
          <a:noFill/>
        </p:spPr>
        <p:txBody>
          <a:bodyPr/>
          <a:lstStyle>
            <a:lvl1pPr marL="0" indent="0" algn="ctr">
              <a:buNone/>
              <a:defRPr/>
            </a:lvl1pPr>
          </a:lstStyle>
          <a:p>
            <a:r>
              <a:rPr lang="en-US"/>
              <a:t>Click icon to add picture</a:t>
            </a:r>
            <a:endParaRPr lang="fr-FR" dirty="0"/>
          </a:p>
        </p:txBody>
      </p:sp>
      <p:sp>
        <p:nvSpPr>
          <p:cNvPr id="6" name="Espace réservé du texte 5"/>
          <p:cNvSpPr>
            <a:spLocks noGrp="1"/>
          </p:cNvSpPr>
          <p:nvPr>
            <p:ph type="body" sz="quarter" idx="13"/>
          </p:nvPr>
        </p:nvSpPr>
        <p:spPr bwMode="ltGray">
          <a:xfrm>
            <a:off x="4464051" y="1099991"/>
            <a:ext cx="7131050" cy="5056163"/>
          </a:xfrm>
          <a:solidFill>
            <a:schemeClr val="bg2"/>
          </a:solidFill>
        </p:spPr>
        <p:txBody>
          <a:bodyPr lIns="121608" anchor="ctr" anchorCtr="0"/>
          <a:lstStyle>
            <a:lvl1pPr marL="0" indent="0">
              <a:spcBef>
                <a:spcPts val="1069"/>
              </a:spcBef>
              <a:spcAft>
                <a:spcPts val="1069"/>
              </a:spcAft>
              <a:buClr>
                <a:schemeClr val="tx2"/>
              </a:buClr>
              <a:buSzPct val="100000"/>
              <a:buFont typeface="+mj-lt"/>
              <a:buNone/>
              <a:defRPr sz="2812"/>
            </a:lvl1pPr>
            <a:lvl2pPr marL="252250" indent="-252250">
              <a:buClr>
                <a:schemeClr val="accent1"/>
              </a:buClr>
              <a:buSzPct val="100000"/>
              <a:buFont typeface="Wingdings" panose="05000000000000000000" pitchFamily="2" charset="2"/>
              <a:buChar char="§"/>
              <a:defRPr b="0"/>
            </a:lvl2pPr>
            <a:lvl3pPr marL="2122717" indent="-407200">
              <a:buClr>
                <a:schemeClr val="tx1"/>
              </a:buClr>
              <a:buFont typeface="+mj-lt"/>
              <a:buAutoNum type="arabicPeriod"/>
              <a:defRPr/>
            </a:lvl3pPr>
            <a:lvl4pPr marL="2961623" indent="-407200">
              <a:buClr>
                <a:schemeClr val="tx1"/>
              </a:buClr>
              <a:buFont typeface="+mj-lt"/>
              <a:buAutoNum type="arabicPeriod"/>
              <a:defRPr/>
            </a:lvl4pPr>
            <a:lvl5pPr marL="3282105" indent="-407200">
              <a:buClr>
                <a:schemeClr val="tx1"/>
              </a:buClr>
              <a:buFont typeface="+mj-lt"/>
              <a:buAutoNum type="arabicPeriod"/>
              <a:defRPr/>
            </a:lvl5pPr>
          </a:lstStyle>
          <a:p>
            <a:pPr lvl="0"/>
            <a:r>
              <a:rPr lang="en-US"/>
              <a:t>Edit Master text styles</a:t>
            </a:r>
          </a:p>
          <a:p>
            <a:pPr lvl="1"/>
            <a:r>
              <a:rPr lang="en-US"/>
              <a:t>Second level</a:t>
            </a:r>
          </a:p>
        </p:txBody>
      </p:sp>
      <p:sp>
        <p:nvSpPr>
          <p:cNvPr id="2" name="Titre 1"/>
          <p:cNvSpPr>
            <a:spLocks noGrp="1"/>
          </p:cNvSpPr>
          <p:nvPr>
            <p:ph type="title" hasCustomPrompt="1"/>
          </p:nvPr>
        </p:nvSpPr>
        <p:spPr bwMode="gray">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dirty="0"/>
            </a:lvl1pPr>
          </a:lstStyle>
          <a:p>
            <a:pPr lvl="0"/>
            <a:r>
              <a:rPr lang="fr-FR" dirty="0"/>
              <a:t>MODIFIEZ LE STYLE DU TITRE</a:t>
            </a:r>
          </a:p>
        </p:txBody>
      </p:sp>
      <p:sp>
        <p:nvSpPr>
          <p:cNvPr id="10" name="ZoneTexte 9"/>
          <p:cNvSpPr txBox="1"/>
          <p:nvPr userDrawn="1"/>
        </p:nvSpPr>
        <p:spPr>
          <a:xfrm>
            <a:off x="-1584853" y="1872116"/>
            <a:ext cx="1487433" cy="3896703"/>
          </a:xfrm>
          <a:prstGeom prst="rect">
            <a:avLst/>
          </a:prstGeom>
          <a:noFill/>
        </p:spPr>
        <p:txBody>
          <a:bodyPr wrap="square" lIns="0" tIns="0" rIns="0" bIns="0" rtlCol="0">
            <a:spAutoFit/>
          </a:bodyPr>
          <a:lstStyle/>
          <a:p>
            <a:pPr algn="r" eaLnBrk="1" hangingPunct="1"/>
            <a:r>
              <a:rPr lang="fr-FR" sz="1407" b="1" dirty="0"/>
              <a:t>TO</a:t>
            </a:r>
          </a:p>
          <a:p>
            <a:pPr algn="r" eaLnBrk="1" hangingPunct="1"/>
            <a:r>
              <a:rPr lang="fr-FR" sz="1407" b="1" dirty="0"/>
              <a:t>REPLACE</a:t>
            </a:r>
            <a:r>
              <a:rPr lang="fr-FR" sz="1407" dirty="0"/>
              <a:t> </a:t>
            </a:r>
            <a:br>
              <a:rPr lang="fr-FR" sz="1407" dirty="0"/>
            </a:br>
            <a:r>
              <a:rPr lang="fr-FR" sz="1407" dirty="0"/>
              <a:t>AN IMAGE: </a:t>
            </a:r>
            <a:r>
              <a:rPr lang="fr-FR" sz="1407" b="1" dirty="0"/>
              <a:t>Click on the image and </a:t>
            </a:r>
            <a:r>
              <a:rPr lang="fr-FR" sz="1407" b="1" dirty="0" err="1"/>
              <a:t>delete</a:t>
            </a:r>
            <a:r>
              <a:rPr lang="fr-FR" sz="1407" b="1" dirty="0"/>
              <a:t> </a:t>
            </a:r>
          </a:p>
          <a:p>
            <a:pPr algn="r" eaLnBrk="1" hangingPunct="1"/>
            <a:endParaRPr lang="fr-FR" sz="1407" b="1" dirty="0"/>
          </a:p>
          <a:p>
            <a:pPr algn="r" eaLnBrk="1" hangingPunct="1"/>
            <a:r>
              <a:rPr lang="fr-FR" sz="1407" dirty="0" err="1"/>
              <a:t>then</a:t>
            </a:r>
            <a:r>
              <a:rPr lang="fr-FR" sz="1407" dirty="0"/>
              <a:t> click on the photo </a:t>
            </a:r>
            <a:r>
              <a:rPr lang="fr-FR" sz="1407" dirty="0" err="1"/>
              <a:t>icon</a:t>
            </a:r>
            <a:r>
              <a:rPr lang="fr-FR" sz="1407" dirty="0"/>
              <a:t>.</a:t>
            </a:r>
          </a:p>
          <a:p>
            <a:pPr algn="r" eaLnBrk="1" hangingPunct="1"/>
            <a:endParaRPr lang="fr-FR" sz="1407" dirty="0"/>
          </a:p>
          <a:p>
            <a:pPr algn="r" eaLnBrk="1" hangingPunct="1"/>
            <a:r>
              <a:rPr lang="fr-FR" sz="1407" dirty="0"/>
              <a:t>Select </a:t>
            </a:r>
            <a:r>
              <a:rPr lang="fr-FR" sz="1407" dirty="0" err="1"/>
              <a:t>your</a:t>
            </a:r>
            <a:r>
              <a:rPr lang="fr-FR" sz="1407" dirty="0"/>
              <a:t> photo and insert</a:t>
            </a:r>
          </a:p>
          <a:p>
            <a:pPr algn="r" eaLnBrk="1" hangingPunct="1"/>
            <a:endParaRPr lang="fr-FR" sz="1407" dirty="0"/>
          </a:p>
          <a:p>
            <a:pPr algn="r" eaLnBrk="1" hangingPunct="1"/>
            <a:r>
              <a:rPr lang="fr-FR" sz="1407" dirty="0" err="1"/>
              <a:t>Resize</a:t>
            </a:r>
            <a:r>
              <a:rPr lang="fr-FR" sz="1407" dirty="0"/>
              <a:t> photo if </a:t>
            </a:r>
            <a:r>
              <a:rPr lang="fr-FR" sz="1407" dirty="0" err="1"/>
              <a:t>needed</a:t>
            </a:r>
            <a:r>
              <a:rPr lang="fr-FR" sz="1407" dirty="0"/>
              <a:t> by </a:t>
            </a:r>
            <a:r>
              <a:rPr lang="fr-FR" sz="1407" dirty="0" err="1"/>
              <a:t>cropping</a:t>
            </a:r>
            <a:r>
              <a:rPr lang="fr-FR" sz="1407" dirty="0"/>
              <a:t> and </a:t>
            </a:r>
            <a:r>
              <a:rPr lang="fr-FR" sz="1407" dirty="0" err="1"/>
              <a:t>sliding</a:t>
            </a:r>
            <a:r>
              <a:rPr lang="fr-FR" sz="1407" dirty="0"/>
              <a:t> </a:t>
            </a:r>
            <a:r>
              <a:rPr lang="fr-FR" sz="1407" dirty="0" err="1"/>
              <a:t>it</a:t>
            </a:r>
            <a:r>
              <a:rPr lang="fr-FR" sz="1407" dirty="0"/>
              <a:t> </a:t>
            </a:r>
          </a:p>
          <a:p>
            <a:pPr algn="r" eaLnBrk="1" hangingPunct="1"/>
            <a:endParaRPr lang="fr-FR" sz="1407" dirty="0"/>
          </a:p>
          <a:p>
            <a:pPr algn="r" eaLnBrk="1" hangingPunct="1"/>
            <a:endParaRPr lang="fr-FR" sz="1407" dirty="0"/>
          </a:p>
        </p:txBody>
      </p:sp>
      <p:sp>
        <p:nvSpPr>
          <p:cNvPr id="4" name="Espace réservé du pied de page 3"/>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21617005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hapter_header4">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6" name="Espace réservé du texte 5"/>
          <p:cNvSpPr>
            <a:spLocks noGrp="1"/>
          </p:cNvSpPr>
          <p:nvPr>
            <p:ph type="body" sz="quarter" idx="13" hasCustomPrompt="1"/>
          </p:nvPr>
        </p:nvSpPr>
        <p:spPr bwMode="ltGray">
          <a:xfrm>
            <a:off x="4559301" y="352425"/>
            <a:ext cx="7035799" cy="5803730"/>
          </a:xfrm>
          <a:solidFill>
            <a:schemeClr val="bg2"/>
          </a:solidFill>
        </p:spPr>
        <p:txBody>
          <a:bodyPr lIns="121608" anchor="ctr" anchorCtr="0"/>
          <a:lstStyle>
            <a:lvl1pPr marL="0" indent="0" algn="l" rtl="0" eaLnBrk="1" fontAlgn="base" hangingPunct="1">
              <a:lnSpc>
                <a:spcPct val="90000"/>
              </a:lnSpc>
              <a:spcBef>
                <a:spcPts val="1069"/>
              </a:spcBef>
              <a:spcAft>
                <a:spcPts val="1069"/>
              </a:spcAft>
              <a:buClr>
                <a:schemeClr val="tx2"/>
              </a:buClr>
              <a:buSzPct val="100000"/>
              <a:buFont typeface="+mj-lt"/>
              <a:buNone/>
              <a:tabLst>
                <a:tab pos="1285695" algn="l"/>
                <a:tab pos="1919117" algn="l"/>
                <a:tab pos="2552539" algn="l"/>
                <a:tab pos="9591816" algn="r"/>
              </a:tabLst>
              <a:defRPr lang="fr-FR" sz="2812" b="1" dirty="0" smtClean="0">
                <a:solidFill>
                  <a:srgbClr val="2A295C"/>
                </a:solidFill>
                <a:latin typeface="+mn-lt"/>
                <a:ea typeface="+mn-ea"/>
                <a:cs typeface="+mn-cs"/>
              </a:defRPr>
            </a:lvl1pPr>
            <a:lvl2pPr marL="252250" indent="-252250">
              <a:buClr>
                <a:schemeClr val="accent1"/>
              </a:buClr>
              <a:buSzPct val="100000"/>
              <a:buFont typeface="Wingdings" panose="05000000000000000000" pitchFamily="2" charset="2"/>
              <a:buChar char="§"/>
              <a:defRPr b="0"/>
            </a:lvl2pPr>
            <a:lvl3pPr marL="2122717" indent="-407200">
              <a:buClr>
                <a:schemeClr val="tx1"/>
              </a:buClr>
              <a:buFont typeface="+mj-lt"/>
              <a:buAutoNum type="arabicPeriod"/>
              <a:defRPr/>
            </a:lvl3pPr>
            <a:lvl4pPr marL="2961623" indent="-407200">
              <a:buClr>
                <a:schemeClr val="tx1"/>
              </a:buClr>
              <a:buFont typeface="+mj-lt"/>
              <a:buAutoNum type="arabicPeriod"/>
              <a:defRPr/>
            </a:lvl4pPr>
            <a:lvl5pPr marL="3282105" indent="-407200">
              <a:buClr>
                <a:schemeClr val="tx1"/>
              </a:buClr>
              <a:buFont typeface="+mj-lt"/>
              <a:buAutoNum type="arabicPeriod"/>
              <a:defRPr/>
            </a:lvl5pPr>
          </a:lstStyle>
          <a:p>
            <a:pPr lvl="0"/>
            <a:r>
              <a:rPr lang="fr-FR" dirty="0"/>
              <a:t>Modifiez les styles du texte du masque</a:t>
            </a:r>
          </a:p>
          <a:p>
            <a:pPr lvl="1"/>
            <a:r>
              <a:rPr lang="fr-FR" dirty="0"/>
              <a:t>Deuxième niveau</a:t>
            </a:r>
          </a:p>
        </p:txBody>
      </p:sp>
      <p:sp>
        <p:nvSpPr>
          <p:cNvPr id="8" name="Espace réservé du texte 5"/>
          <p:cNvSpPr>
            <a:spLocks noGrp="1"/>
          </p:cNvSpPr>
          <p:nvPr>
            <p:ph type="body" sz="quarter" idx="14"/>
          </p:nvPr>
        </p:nvSpPr>
        <p:spPr bwMode="ltGray">
          <a:xfrm>
            <a:off x="590549" y="352425"/>
            <a:ext cx="3873269" cy="5803730"/>
          </a:xfrm>
          <a:solidFill>
            <a:schemeClr val="accent1"/>
          </a:solidFill>
          <a:ln w="12700" cap="flat"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0" tIns="77221" rIns="0" bIns="77221" numCol="1" spcCol="0" rtlCol="0" fromWordArt="0" anchor="ctr" anchorCtr="0" forceAA="0" compatLnSpc="1">
            <a:prstTxWarp prst="textNoShape">
              <a:avLst/>
            </a:prstTxWarp>
            <a:noAutofit/>
          </a:bodyPr>
          <a:lstStyle>
            <a:lvl1pPr marL="0" indent="0" algn="ctr">
              <a:defRPr kumimoji="0" lang="fr-FR" sz="15890" b="0" i="0" u="none" strike="noStrike" kern="1200" cap="none" normalizeH="0" baseline="0" dirty="0" smtClean="0">
                <a:ln>
                  <a:noFill/>
                </a:ln>
                <a:solidFill>
                  <a:schemeClr val="bg1"/>
                </a:solidFill>
                <a:effectLst/>
                <a:latin typeface="Arial" charset="0"/>
              </a:defRPr>
            </a:lvl1pPr>
            <a:lvl2pPr>
              <a:defRPr lang="fr-FR" kern="1200" dirty="0" smtClean="0">
                <a:solidFill>
                  <a:schemeClr val="tx1"/>
                </a:solidFill>
                <a:latin typeface="Arial" charset="0"/>
                <a:ea typeface="+mn-ea"/>
                <a:cs typeface="+mn-cs"/>
              </a:defRPr>
            </a:lvl2pPr>
          </a:lstStyle>
          <a:p>
            <a:pPr marL="0" marR="0" lvl="0" indent="0" algn="ctr" defTabSz="1085866" latinLnBrk="0">
              <a:lnSpc>
                <a:spcPct val="100000"/>
              </a:lnSpc>
              <a:spcBef>
                <a:spcPct val="0"/>
              </a:spcBef>
              <a:spcAft>
                <a:spcPct val="0"/>
              </a:spcAft>
              <a:buClrTx/>
              <a:buSzTx/>
              <a:buFontTx/>
              <a:buNone/>
              <a:tabLst/>
            </a:pPr>
            <a:r>
              <a:rPr lang="en-US"/>
              <a:t>Edit Master text styles</a:t>
            </a:r>
          </a:p>
        </p:txBody>
      </p:sp>
      <p:sp>
        <p:nvSpPr>
          <p:cNvPr id="2" name="Espace réservé du pied de page 1"/>
          <p:cNvSpPr>
            <a:spLocks noGrp="1"/>
          </p:cNvSpPr>
          <p:nvPr>
            <p:ph type="ftr" sz="quarter" idx="15"/>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9146744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hapter_header4">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6" name="Espace réservé du texte 5"/>
          <p:cNvSpPr>
            <a:spLocks noGrp="1"/>
          </p:cNvSpPr>
          <p:nvPr>
            <p:ph type="body" sz="quarter" idx="13" hasCustomPrompt="1"/>
          </p:nvPr>
        </p:nvSpPr>
        <p:spPr bwMode="ltGray">
          <a:xfrm>
            <a:off x="4559301" y="352425"/>
            <a:ext cx="7035799" cy="5803730"/>
          </a:xfrm>
          <a:solidFill>
            <a:schemeClr val="bg2"/>
          </a:solidFill>
        </p:spPr>
        <p:txBody>
          <a:bodyPr lIns="121608" anchor="ctr" anchorCtr="0"/>
          <a:lstStyle>
            <a:lvl1pPr marL="0" marR="0" indent="0" algn="l" defTabSz="642905" rtl="0" eaLnBrk="1" fontAlgn="base" latinLnBrk="0" hangingPunct="1">
              <a:lnSpc>
                <a:spcPct val="90000"/>
              </a:lnSpc>
              <a:spcBef>
                <a:spcPts val="712"/>
              </a:spcBef>
              <a:spcAft>
                <a:spcPts val="712"/>
              </a:spcAft>
              <a:buClr>
                <a:srgbClr val="FF0000"/>
              </a:buClr>
              <a:buSzPct val="120000"/>
              <a:buFont typeface="Arial" pitchFamily="34" charset="0"/>
              <a:buNone/>
              <a:tabLst>
                <a:tab pos="1285695" algn="l"/>
                <a:tab pos="1919117" algn="l"/>
                <a:tab pos="2552539" algn="l"/>
                <a:tab pos="9591816" algn="r"/>
              </a:tabLst>
              <a:defRPr lang="fr-FR" sz="2812" b="1" dirty="0" smtClean="0">
                <a:solidFill>
                  <a:srgbClr val="2A295C"/>
                </a:solidFill>
                <a:latin typeface="+mn-lt"/>
                <a:ea typeface="+mn-ea"/>
                <a:cs typeface="+mn-cs"/>
              </a:defRPr>
            </a:lvl1pPr>
            <a:lvl2pPr marL="252250" marR="0" indent="-252250" algn="l" defTabSz="642905" rtl="0" eaLnBrk="1" fontAlgn="base" latinLnBrk="0" hangingPunct="1">
              <a:lnSpc>
                <a:spcPct val="90000"/>
              </a:lnSpc>
              <a:spcBef>
                <a:spcPts val="712"/>
              </a:spcBef>
              <a:spcAft>
                <a:spcPts val="712"/>
              </a:spcAft>
              <a:buClr>
                <a:srgbClr val="FF0000"/>
              </a:buClr>
              <a:buSzPct val="100000"/>
              <a:buFont typeface="Wingdings" panose="05000000000000000000" pitchFamily="2" charset="2"/>
              <a:buChar char="§"/>
              <a:tabLst>
                <a:tab pos="1919117" algn="l"/>
                <a:tab pos="2767450" algn="l"/>
                <a:tab pos="9591816" algn="r"/>
              </a:tabLst>
              <a:defRPr b="0"/>
            </a:lvl2pPr>
            <a:lvl3pPr marL="2122717" indent="-407200">
              <a:buClr>
                <a:schemeClr val="tx1"/>
              </a:buClr>
              <a:buFont typeface="+mj-lt"/>
              <a:buAutoNum type="arabicPeriod"/>
              <a:defRPr/>
            </a:lvl3pPr>
            <a:lvl4pPr marL="2961623" indent="-407200">
              <a:buClr>
                <a:schemeClr val="tx1"/>
              </a:buClr>
              <a:buFont typeface="+mj-lt"/>
              <a:buAutoNum type="arabicPeriod"/>
              <a:defRPr/>
            </a:lvl4pPr>
            <a:lvl5pPr marL="3282105" indent="-407200">
              <a:buClr>
                <a:schemeClr val="tx1"/>
              </a:buClr>
              <a:buFont typeface="+mj-lt"/>
              <a:buAutoNum type="arabicPeriod"/>
              <a:defRPr/>
            </a:lvl5pPr>
          </a:lstStyle>
          <a:p>
            <a:pPr lvl="0"/>
            <a:r>
              <a:rPr lang="fr-FR" dirty="0"/>
              <a:t>Modifiez les styles du texte du masque</a:t>
            </a:r>
          </a:p>
          <a:p>
            <a:pPr lvl="1"/>
            <a:r>
              <a:rPr lang="fr-FR" dirty="0"/>
              <a:t>Deuxième niveau</a:t>
            </a:r>
          </a:p>
        </p:txBody>
      </p:sp>
      <p:sp>
        <p:nvSpPr>
          <p:cNvPr id="8" name="Espace réservé du texte 5"/>
          <p:cNvSpPr>
            <a:spLocks noGrp="1"/>
          </p:cNvSpPr>
          <p:nvPr>
            <p:ph type="body" sz="quarter" idx="14"/>
          </p:nvPr>
        </p:nvSpPr>
        <p:spPr bwMode="ltGray">
          <a:xfrm>
            <a:off x="590549" y="352425"/>
            <a:ext cx="3873269" cy="5803730"/>
          </a:xfrm>
          <a:solidFill>
            <a:schemeClr val="tx2"/>
          </a:solidFill>
          <a:ln w="12700" cap="flat" cmpd="sng" algn="ctr">
            <a:noFill/>
            <a:prstDash val="solid"/>
            <a:round/>
            <a:headEnd type="none" w="sm" len="sm"/>
            <a:tailEnd type="none" w="sm" len="sm"/>
          </a:ln>
          <a:effectLst/>
        </p:spPr>
        <p:txBody>
          <a:bodyPr rot="0" spcFirstLastPara="0" vertOverflow="overflow" horzOverflow="overflow" vert="horz" wrap="square" lIns="0" tIns="77221" rIns="0" bIns="77221" numCol="1" spcCol="0" rtlCol="0" fromWordArt="0" anchor="ctr" anchorCtr="0" forceAA="0" compatLnSpc="1">
            <a:prstTxWarp prst="textNoShape">
              <a:avLst/>
            </a:prstTxWarp>
            <a:noAutofit/>
          </a:bodyPr>
          <a:lstStyle>
            <a:lvl1pPr marL="0" indent="0" algn="ctr">
              <a:defRPr kumimoji="0" lang="fr-FR" sz="15890" b="0" i="0" u="none" strike="noStrike" kern="1200" cap="none" normalizeH="0" baseline="0" dirty="0" smtClean="0">
                <a:ln>
                  <a:noFill/>
                </a:ln>
                <a:solidFill>
                  <a:schemeClr val="bg1"/>
                </a:solidFill>
                <a:effectLst/>
                <a:latin typeface="Arial" charset="0"/>
              </a:defRPr>
            </a:lvl1pPr>
            <a:lvl2pPr>
              <a:defRPr lang="fr-FR" kern="1200" dirty="0" smtClean="0">
                <a:solidFill>
                  <a:schemeClr val="tx1"/>
                </a:solidFill>
                <a:latin typeface="Arial" charset="0"/>
                <a:ea typeface="+mn-ea"/>
                <a:cs typeface="+mn-cs"/>
              </a:defRPr>
            </a:lvl2pPr>
          </a:lstStyle>
          <a:p>
            <a:pPr marL="0" marR="0" lvl="0" indent="0" algn="ctr" defTabSz="1085866" latinLnBrk="0">
              <a:lnSpc>
                <a:spcPct val="100000"/>
              </a:lnSpc>
              <a:spcBef>
                <a:spcPct val="0"/>
              </a:spcBef>
              <a:spcAft>
                <a:spcPct val="0"/>
              </a:spcAft>
              <a:buClrTx/>
              <a:buSzTx/>
              <a:buFontTx/>
              <a:buNone/>
              <a:tabLst/>
            </a:pPr>
            <a:r>
              <a:rPr lang="en-US"/>
              <a:t>Edit Master text styles</a:t>
            </a:r>
          </a:p>
        </p:txBody>
      </p:sp>
      <p:sp>
        <p:nvSpPr>
          <p:cNvPr id="2" name="Espace réservé du pied de page 1"/>
          <p:cNvSpPr>
            <a:spLocks noGrp="1"/>
          </p:cNvSpPr>
          <p:nvPr>
            <p:ph type="ftr" sz="quarter" idx="15"/>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4855149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amp;text">
    <p:spTree>
      <p:nvGrpSpPr>
        <p:cNvPr id="1" name=""/>
        <p:cNvGrpSpPr/>
        <p:nvPr/>
      </p:nvGrpSpPr>
      <p:grpSpPr>
        <a:xfrm>
          <a:off x="0" y="0"/>
          <a:ext cx="0" cy="0"/>
          <a:chOff x="0" y="0"/>
          <a:chExt cx="0" cy="0"/>
        </a:xfrm>
      </p:grpSpPr>
      <p:sp>
        <p:nvSpPr>
          <p:cNvPr id="2" name="Titre 1"/>
          <p:cNvSpPr>
            <a:spLocks noGrp="1"/>
          </p:cNvSpPr>
          <p:nvPr>
            <p:ph type="title"/>
          </p:nvPr>
        </p:nvSpPr>
        <p:spPr bwMode="gray">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dirty="0"/>
            </a:lvl1pPr>
          </a:lstStyle>
          <a:p>
            <a:pPr lvl="0"/>
            <a:r>
              <a:rPr lang="en-US"/>
              <a:t>Click to edit Master title style</a:t>
            </a:r>
            <a:endParaRPr lang="fr-FR" dirty="0"/>
          </a:p>
        </p:txBody>
      </p:sp>
      <p:sp>
        <p:nvSpPr>
          <p:cNvPr id="7" name="Espace réservé du texte 6"/>
          <p:cNvSpPr>
            <a:spLocks noGrp="1"/>
          </p:cNvSpPr>
          <p:nvPr>
            <p:ph type="body" sz="quarter" idx="12"/>
          </p:nvPr>
        </p:nvSpPr>
        <p:spPr>
          <a:xfrm>
            <a:off x="554494" y="1573240"/>
            <a:ext cx="11088000" cy="4608512"/>
          </a:xfrm>
        </p:spPr>
        <p:txBody>
          <a:bodyPr/>
          <a:lstStyle>
            <a:lvl1pPr>
              <a:buClr>
                <a:schemeClr val="accent1"/>
              </a:buClr>
              <a:defRPr>
                <a:solidFill>
                  <a:schemeClr val="tx2"/>
                </a:solidFill>
              </a:defRPr>
            </a:lvl1pPr>
            <a:lvl2pPr marL="186398" indent="-186398">
              <a:buClr>
                <a:schemeClr val="accent1"/>
              </a:buClr>
              <a:tabLst>
                <a:tab pos="1919117" algn="l"/>
                <a:tab pos="2767450" algn="l"/>
                <a:tab pos="9591816" algn="r"/>
              </a:tabLst>
              <a:defRPr b="0">
                <a:solidFill>
                  <a:schemeClr val="tx2"/>
                </a:solidFill>
              </a:defRPr>
            </a:lvl2pPr>
            <a:lvl3pPr marL="371679" indent="-208721">
              <a:buClr>
                <a:schemeClr val="bg2"/>
              </a:buClr>
              <a:tabLst>
                <a:tab pos="1285695" algn="l"/>
                <a:tab pos="2552539" algn="l"/>
                <a:tab pos="9591816" algn="r"/>
              </a:tabLst>
              <a:defRPr>
                <a:solidFill>
                  <a:schemeClr val="tx1"/>
                </a:solidFill>
              </a:defRPr>
            </a:lvl3pPr>
            <a:lvl4pPr marL="626163" indent="-254483">
              <a:buClr>
                <a:schemeClr val="bg2"/>
              </a:buClr>
              <a:defRPr>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Espace réservé du numéro de diapositive 5"/>
          <p:cNvSpPr>
            <a:spLocks noGrp="1"/>
          </p:cNvSpPr>
          <p:nvPr>
            <p:ph type="sldNum" sz="quarter" idx="13"/>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3" name="Espace réservé du pied de page 2"/>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17727635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amp;citation">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580388" y="1573240"/>
            <a:ext cx="6283698" cy="4608512"/>
          </a:xfrm>
        </p:spPr>
        <p:txBody>
          <a:bodyPr/>
          <a:lstStyle>
            <a:lvl1pPr>
              <a:buClr>
                <a:schemeClr val="accent1"/>
              </a:buClr>
              <a:defRPr>
                <a:solidFill>
                  <a:schemeClr val="tx2"/>
                </a:solidFill>
              </a:defRPr>
            </a:lvl1pPr>
            <a:lvl2pPr marL="186398" indent="-186398">
              <a:buClr>
                <a:schemeClr val="accent1"/>
              </a:buClr>
              <a:tabLst>
                <a:tab pos="1919117" algn="l"/>
                <a:tab pos="2767450" algn="l"/>
                <a:tab pos="9591816" algn="r"/>
              </a:tabLst>
              <a:defRPr b="0">
                <a:solidFill>
                  <a:schemeClr val="tx2"/>
                </a:solidFill>
              </a:defRPr>
            </a:lvl2pPr>
            <a:lvl3pPr marL="371679" indent="-185281">
              <a:buClr>
                <a:schemeClr val="bg2"/>
              </a:buClr>
              <a:tabLst>
                <a:tab pos="1285695" algn="l"/>
                <a:tab pos="2552539" algn="l"/>
                <a:tab pos="9591816" algn="r"/>
              </a:tabLst>
              <a:defRPr>
                <a:solidFill>
                  <a:schemeClr val="tx1"/>
                </a:solidFill>
              </a:defRPr>
            </a:lvl3pPr>
            <a:lvl4pPr marL="574820" indent="-212069">
              <a:buClr>
                <a:schemeClr val="bg2"/>
              </a:buClr>
              <a:tabLst>
                <a:tab pos="2551527" algn="l"/>
                <a:tab pos="9591110" algn="r"/>
              </a:tabLst>
              <a:defRPr>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Espace réservé du numéro de diapositive 5"/>
          <p:cNvSpPr>
            <a:spLocks noGrp="1"/>
          </p:cNvSpPr>
          <p:nvPr>
            <p:ph type="sldNum" sz="quarter" idx="13"/>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4" name="Espace réservé du texte 3"/>
          <p:cNvSpPr>
            <a:spLocks noGrp="1"/>
          </p:cNvSpPr>
          <p:nvPr>
            <p:ph type="body" sz="quarter" idx="14"/>
          </p:nvPr>
        </p:nvSpPr>
        <p:spPr>
          <a:xfrm>
            <a:off x="7349068" y="2838451"/>
            <a:ext cx="4246033" cy="3327400"/>
          </a:xfrm>
          <a:solidFill>
            <a:schemeClr val="bg2"/>
          </a:solidFill>
          <a:ln w="12700" cap="flat" cmpd="sng" algn="ctr">
            <a:noFill/>
            <a:prstDash val="solid"/>
            <a:round/>
            <a:headEnd type="none" w="sm" len="sm"/>
            <a:tailEnd type="none" w="sm" len="sm"/>
          </a:ln>
          <a:effectLst/>
        </p:spPr>
        <p:txBody>
          <a:bodyPr rot="0" spcFirstLastPara="0" vertOverflow="overflow" horzOverflow="overflow" vert="horz" wrap="square" lIns="154442" tIns="77221" rIns="154442" bIns="77221" numCol="1" spcCol="0" rtlCol="0" fromWordArt="0" anchor="ctr" anchorCtr="0" forceAA="0" compatLnSpc="1">
            <a:prstTxWarp prst="textNoShape">
              <a:avLst/>
            </a:prstTxWarp>
            <a:noAutofit/>
          </a:bodyPr>
          <a:lstStyle>
            <a:lvl1pPr marL="0" indent="0" algn="ctr">
              <a:lnSpc>
                <a:spcPct val="100000"/>
              </a:lnSpc>
              <a:buNone/>
              <a:defRPr lang="fr-FR" sz="2390" b="0" kern="1200" smtClean="0">
                <a:solidFill>
                  <a:schemeClr val="tx2"/>
                </a:solidFill>
                <a:latin typeface="Arial" charset="0"/>
              </a:defRPr>
            </a:lvl1pPr>
            <a:lvl2pPr marL="226222" indent="0" algn="ctr">
              <a:buNone/>
              <a:defRPr lang="fr-FR" sz="2390" b="0" kern="1200" smtClean="0">
                <a:solidFill>
                  <a:schemeClr val="tx2"/>
                </a:solidFill>
                <a:latin typeface="Arial" charset="0"/>
                <a:ea typeface="+mn-ea"/>
                <a:cs typeface="+mn-cs"/>
              </a:defRPr>
            </a:lvl2pPr>
            <a:lvl3pPr algn="ctr">
              <a:defRPr lang="fr-FR" sz="2390" b="0" kern="1200" smtClean="0">
                <a:solidFill>
                  <a:schemeClr val="tx2"/>
                </a:solidFill>
                <a:latin typeface="Arial" charset="0"/>
                <a:ea typeface="+mn-ea"/>
                <a:cs typeface="+mn-cs"/>
              </a:defRPr>
            </a:lvl3pPr>
            <a:lvl4pPr algn="ctr">
              <a:defRPr lang="fr-FR" sz="2390" b="0" kern="1200" smtClean="0">
                <a:solidFill>
                  <a:schemeClr val="tx2"/>
                </a:solidFill>
                <a:latin typeface="Arial" charset="0"/>
                <a:ea typeface="+mn-ea"/>
                <a:cs typeface="+mn-cs"/>
              </a:defRPr>
            </a:lvl4pPr>
            <a:lvl5pPr algn="ctr">
              <a:defRPr lang="fr-FR" sz="2390" b="0" kern="1200">
                <a:solidFill>
                  <a:schemeClr val="tx2"/>
                </a:solidFill>
                <a:latin typeface="Arial" charset="0"/>
                <a:ea typeface="+mn-ea"/>
                <a:cs typeface="+mn-cs"/>
              </a:defRPr>
            </a:lvl5pPr>
          </a:lstStyle>
          <a:p>
            <a:pPr lvl="0" algn="ctr">
              <a:spcBef>
                <a:spcPct val="0"/>
              </a:spcBef>
              <a:spcAft>
                <a:spcPct val="0"/>
              </a:spcAft>
            </a:pPr>
            <a:r>
              <a:rPr lang="en-US"/>
              <a:t>Edit Master text styles</a:t>
            </a:r>
          </a:p>
        </p:txBody>
      </p:sp>
      <p:sp>
        <p:nvSpPr>
          <p:cNvPr id="9" name="Espace réservé pour une image  8"/>
          <p:cNvSpPr>
            <a:spLocks noGrp="1"/>
          </p:cNvSpPr>
          <p:nvPr>
            <p:ph type="pic" sz="quarter" idx="16"/>
          </p:nvPr>
        </p:nvSpPr>
        <p:spPr>
          <a:xfrm>
            <a:off x="7349066" y="1099991"/>
            <a:ext cx="4246033" cy="1681309"/>
          </a:xfrm>
        </p:spPr>
        <p:txBody>
          <a:bodyPr/>
          <a:lstStyle>
            <a:lvl1pPr marL="0" indent="0" algn="ctr">
              <a:buNone/>
              <a:defRPr/>
            </a:lvl1pPr>
          </a:lstStyle>
          <a:p>
            <a:r>
              <a:rPr lang="en-US"/>
              <a:t>Click icon to add picture</a:t>
            </a:r>
            <a:endParaRPr lang="fr-FR"/>
          </a:p>
        </p:txBody>
      </p:sp>
      <p:sp>
        <p:nvSpPr>
          <p:cNvPr id="10" name="Titre 1"/>
          <p:cNvSpPr>
            <a:spLocks noGrp="1"/>
          </p:cNvSpPr>
          <p:nvPr>
            <p:ph type="title"/>
          </p:nvPr>
        </p:nvSpPr>
        <p:spPr bwMode="gray">
          <a:xfrm>
            <a:off x="596900" y="352426"/>
            <a:ext cx="10998200" cy="757806"/>
          </a:xfrm>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dirty="0"/>
            </a:lvl1pPr>
          </a:lstStyle>
          <a:p>
            <a:pPr lvl="0"/>
            <a:r>
              <a:rPr lang="en-US"/>
              <a:t>Click to edit Master title style</a:t>
            </a:r>
            <a:endParaRPr lang="fr-FR" dirty="0"/>
          </a:p>
        </p:txBody>
      </p:sp>
      <p:sp>
        <p:nvSpPr>
          <p:cNvPr id="11" name="ZoneTexte 10"/>
          <p:cNvSpPr txBox="1"/>
          <p:nvPr userDrawn="1"/>
        </p:nvSpPr>
        <p:spPr>
          <a:xfrm>
            <a:off x="12240682" y="701756"/>
            <a:ext cx="1487433" cy="3896703"/>
          </a:xfrm>
          <a:prstGeom prst="rect">
            <a:avLst/>
          </a:prstGeom>
          <a:noFill/>
        </p:spPr>
        <p:txBody>
          <a:bodyPr wrap="square" lIns="0" tIns="0" rIns="0" bIns="0" rtlCol="0">
            <a:spAutoFit/>
          </a:bodyPr>
          <a:lstStyle/>
          <a:p>
            <a:pPr algn="l" eaLnBrk="1" hangingPunct="1"/>
            <a:r>
              <a:rPr lang="fr-FR" sz="1407" b="1" dirty="0"/>
              <a:t>TO</a:t>
            </a:r>
          </a:p>
          <a:p>
            <a:pPr algn="l" eaLnBrk="1" hangingPunct="1"/>
            <a:r>
              <a:rPr lang="fr-FR" sz="1407" b="1" dirty="0"/>
              <a:t>REPLACE</a:t>
            </a:r>
            <a:r>
              <a:rPr lang="fr-FR" sz="1407" dirty="0"/>
              <a:t> </a:t>
            </a:r>
            <a:br>
              <a:rPr lang="fr-FR" sz="1407" dirty="0"/>
            </a:br>
            <a:r>
              <a:rPr lang="fr-FR" sz="1407" dirty="0"/>
              <a:t>AN IMAGE: </a:t>
            </a:r>
            <a:r>
              <a:rPr lang="fr-FR" sz="1407" b="1" dirty="0"/>
              <a:t>Click on the image and </a:t>
            </a:r>
            <a:r>
              <a:rPr lang="fr-FR" sz="1407" b="1" dirty="0" err="1"/>
              <a:t>delete</a:t>
            </a:r>
            <a:r>
              <a:rPr lang="fr-FR" sz="1407" b="1" dirty="0"/>
              <a:t> </a:t>
            </a:r>
          </a:p>
          <a:p>
            <a:pPr algn="l" eaLnBrk="1" hangingPunct="1"/>
            <a:endParaRPr lang="fr-FR" sz="1407" b="1" dirty="0"/>
          </a:p>
          <a:p>
            <a:pPr algn="l" eaLnBrk="1" hangingPunct="1"/>
            <a:r>
              <a:rPr lang="fr-FR" sz="1407" dirty="0" err="1"/>
              <a:t>then</a:t>
            </a:r>
            <a:r>
              <a:rPr lang="fr-FR" sz="1407" dirty="0"/>
              <a:t> click on the photo </a:t>
            </a:r>
            <a:r>
              <a:rPr lang="fr-FR" sz="1407" dirty="0" err="1"/>
              <a:t>icon</a:t>
            </a:r>
            <a:r>
              <a:rPr lang="fr-FR" sz="1407" dirty="0"/>
              <a:t>.</a:t>
            </a:r>
          </a:p>
          <a:p>
            <a:pPr algn="l" eaLnBrk="1" hangingPunct="1"/>
            <a:endParaRPr lang="fr-FR" sz="1407" dirty="0"/>
          </a:p>
          <a:p>
            <a:pPr algn="l" eaLnBrk="1" hangingPunct="1"/>
            <a:r>
              <a:rPr lang="fr-FR" sz="1407" dirty="0"/>
              <a:t>Select </a:t>
            </a:r>
            <a:r>
              <a:rPr lang="fr-FR" sz="1407" dirty="0" err="1"/>
              <a:t>your</a:t>
            </a:r>
            <a:r>
              <a:rPr lang="fr-FR" sz="1407" dirty="0"/>
              <a:t> photo and insert</a:t>
            </a:r>
          </a:p>
          <a:p>
            <a:pPr algn="l" eaLnBrk="1" hangingPunct="1"/>
            <a:endParaRPr lang="fr-FR" sz="1407" dirty="0"/>
          </a:p>
          <a:p>
            <a:pPr algn="l" eaLnBrk="1" hangingPunct="1"/>
            <a:r>
              <a:rPr lang="fr-FR" sz="1407" dirty="0" err="1"/>
              <a:t>Resize</a:t>
            </a:r>
            <a:r>
              <a:rPr lang="fr-FR" sz="1407" dirty="0"/>
              <a:t> photo if </a:t>
            </a:r>
            <a:r>
              <a:rPr lang="fr-FR" sz="1407" dirty="0" err="1"/>
              <a:t>needed</a:t>
            </a:r>
            <a:r>
              <a:rPr lang="fr-FR" sz="1407" dirty="0"/>
              <a:t> by </a:t>
            </a:r>
            <a:r>
              <a:rPr lang="fr-FR" sz="1407" dirty="0" err="1"/>
              <a:t>cropping</a:t>
            </a:r>
            <a:r>
              <a:rPr lang="fr-FR" sz="1407" dirty="0"/>
              <a:t> and </a:t>
            </a:r>
            <a:r>
              <a:rPr lang="fr-FR" sz="1407" dirty="0" err="1"/>
              <a:t>sliding</a:t>
            </a:r>
            <a:r>
              <a:rPr lang="fr-FR" sz="1407" dirty="0"/>
              <a:t> </a:t>
            </a:r>
            <a:r>
              <a:rPr lang="fr-FR" sz="1407" dirty="0" err="1"/>
              <a:t>it</a:t>
            </a:r>
            <a:r>
              <a:rPr lang="fr-FR" sz="1407" dirty="0"/>
              <a:t> </a:t>
            </a:r>
          </a:p>
          <a:p>
            <a:pPr algn="l" eaLnBrk="1" hangingPunct="1"/>
            <a:endParaRPr lang="fr-FR" sz="1407" dirty="0"/>
          </a:p>
          <a:p>
            <a:pPr algn="l" eaLnBrk="1" hangingPunct="1"/>
            <a:endParaRPr lang="fr-FR" sz="1407" dirty="0"/>
          </a:p>
        </p:txBody>
      </p:sp>
      <p:sp>
        <p:nvSpPr>
          <p:cNvPr id="2" name="Espace réservé du pied de page 1"/>
          <p:cNvSpPr>
            <a:spLocks noGrp="1"/>
          </p:cNvSpPr>
          <p:nvPr>
            <p:ph type="ftr" sz="quarter" idx="17"/>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13435308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ext&amp;Imag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baseline="0" dirty="0"/>
            </a:lvl1pPr>
          </a:lstStyle>
          <a:p>
            <a:pPr lvl="0"/>
            <a:r>
              <a:rPr lang="fr-FR" dirty="0"/>
              <a:t>MODIFIEZ LE STYLE DU TITRE</a:t>
            </a:r>
          </a:p>
        </p:txBody>
      </p:sp>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7" name="Espace réservé pour une image  6"/>
          <p:cNvSpPr>
            <a:spLocks noGrp="1"/>
          </p:cNvSpPr>
          <p:nvPr>
            <p:ph type="pic" sz="quarter" idx="12"/>
          </p:nvPr>
        </p:nvSpPr>
        <p:spPr>
          <a:xfrm>
            <a:off x="596900" y="1100296"/>
            <a:ext cx="3624000" cy="5055859"/>
          </a:xfrm>
          <a:noFill/>
        </p:spPr>
        <p:txBody>
          <a:bodyPr/>
          <a:lstStyle>
            <a:lvl1pPr marL="0" indent="0" algn="ctr">
              <a:buNone/>
              <a:defRPr/>
            </a:lvl1pPr>
          </a:lstStyle>
          <a:p>
            <a:r>
              <a:rPr lang="en-US"/>
              <a:t>Click icon to add picture</a:t>
            </a:r>
            <a:endParaRPr lang="fr-FR" dirty="0"/>
          </a:p>
        </p:txBody>
      </p:sp>
      <p:sp>
        <p:nvSpPr>
          <p:cNvPr id="6" name="Espace réservé du texte 5"/>
          <p:cNvSpPr>
            <a:spLocks noGrp="1"/>
          </p:cNvSpPr>
          <p:nvPr>
            <p:ph type="body" sz="quarter" idx="13"/>
          </p:nvPr>
        </p:nvSpPr>
        <p:spPr>
          <a:xfrm>
            <a:off x="4463818" y="1099991"/>
            <a:ext cx="7131282" cy="5045364"/>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buClr>
                <a:schemeClr val="accent1"/>
              </a:buClr>
              <a:defRPr lang="fr-FR" dirty="0" smtClean="0"/>
            </a:lvl1pPr>
            <a:lvl2pPr marL="186398" indent="-186398">
              <a:buClr>
                <a:schemeClr val="accent1"/>
              </a:buClr>
              <a:tabLst>
                <a:tab pos="1919117" algn="l"/>
                <a:tab pos="2767450" algn="l"/>
                <a:tab pos="9591816" algn="r"/>
              </a:tabLst>
              <a:defRPr lang="fr-FR" dirty="0" smtClean="0"/>
            </a:lvl2pPr>
            <a:lvl3pPr marL="371679" indent="-208721">
              <a:buClr>
                <a:schemeClr val="bg2"/>
              </a:buClr>
              <a:tabLst>
                <a:tab pos="1285695" algn="l"/>
                <a:tab pos="2552539" algn="l"/>
                <a:tab pos="9591816" algn="r"/>
              </a:tabLst>
              <a:defRPr lang="fr-FR" dirty="0" smtClean="0"/>
            </a:lvl3pPr>
            <a:lvl4pPr marL="626163" indent="-254483">
              <a:buClr>
                <a:schemeClr val="bg2"/>
              </a:buClr>
              <a:tabLst>
                <a:tab pos="2551527" algn="l"/>
                <a:tab pos="9591110" algn="r"/>
              </a:tabLst>
              <a:defRPr lang="fr-FR" dirty="0" smtClean="0"/>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ZoneTexte 8"/>
          <p:cNvSpPr txBox="1"/>
          <p:nvPr userDrawn="1"/>
        </p:nvSpPr>
        <p:spPr>
          <a:xfrm>
            <a:off x="-1584853" y="1872114"/>
            <a:ext cx="1487433" cy="3463736"/>
          </a:xfrm>
          <a:prstGeom prst="rect">
            <a:avLst/>
          </a:prstGeom>
          <a:noFill/>
        </p:spPr>
        <p:txBody>
          <a:bodyPr wrap="square" lIns="0" tIns="0" rIns="0" bIns="0" rtlCol="0">
            <a:spAutoFit/>
          </a:bodyPr>
          <a:lstStyle/>
          <a:p>
            <a:pPr algn="r" eaLnBrk="1" hangingPunct="1"/>
            <a:r>
              <a:rPr lang="fr-FR" sz="1407" b="1" dirty="0"/>
              <a:t>TO</a:t>
            </a:r>
          </a:p>
          <a:p>
            <a:pPr algn="r" eaLnBrk="1" hangingPunct="1"/>
            <a:r>
              <a:rPr lang="fr-FR" sz="1407" b="1" dirty="0"/>
              <a:t>REPLACE</a:t>
            </a:r>
            <a:r>
              <a:rPr lang="fr-FR" sz="1407" dirty="0"/>
              <a:t> </a:t>
            </a:r>
            <a:br>
              <a:rPr lang="fr-FR" sz="1407" dirty="0"/>
            </a:br>
            <a:r>
              <a:rPr lang="fr-FR" sz="1407" dirty="0"/>
              <a:t>AN IMAGE: </a:t>
            </a:r>
            <a:r>
              <a:rPr lang="fr-FR" sz="1407" b="1" dirty="0"/>
              <a:t>Click on the image and </a:t>
            </a:r>
            <a:r>
              <a:rPr lang="fr-FR" sz="1407" b="1" dirty="0" err="1"/>
              <a:t>delete</a:t>
            </a:r>
            <a:r>
              <a:rPr lang="fr-FR" sz="1407" b="1" dirty="0"/>
              <a:t> </a:t>
            </a:r>
          </a:p>
          <a:p>
            <a:pPr algn="r" eaLnBrk="1" hangingPunct="1"/>
            <a:endParaRPr lang="fr-FR" sz="1407" b="1" dirty="0"/>
          </a:p>
          <a:p>
            <a:pPr algn="r" eaLnBrk="1" hangingPunct="1"/>
            <a:r>
              <a:rPr lang="fr-FR" sz="1407" dirty="0" err="1"/>
              <a:t>then</a:t>
            </a:r>
            <a:r>
              <a:rPr lang="fr-FR" sz="1407" dirty="0"/>
              <a:t> click on the photo </a:t>
            </a:r>
            <a:r>
              <a:rPr lang="fr-FR" sz="1407" dirty="0" err="1"/>
              <a:t>icon</a:t>
            </a:r>
            <a:r>
              <a:rPr lang="fr-FR" sz="1407" dirty="0"/>
              <a:t>.</a:t>
            </a:r>
          </a:p>
          <a:p>
            <a:pPr algn="r" eaLnBrk="1" hangingPunct="1"/>
            <a:endParaRPr lang="fr-FR" sz="1407" dirty="0"/>
          </a:p>
          <a:p>
            <a:pPr algn="r" eaLnBrk="1" hangingPunct="1"/>
            <a:r>
              <a:rPr lang="fr-FR" sz="1407" dirty="0"/>
              <a:t>Select </a:t>
            </a:r>
            <a:r>
              <a:rPr lang="fr-FR" sz="1407" dirty="0" err="1"/>
              <a:t>your</a:t>
            </a:r>
            <a:r>
              <a:rPr lang="fr-FR" sz="1407" dirty="0"/>
              <a:t> photo and insert</a:t>
            </a:r>
          </a:p>
          <a:p>
            <a:pPr algn="r" eaLnBrk="1" hangingPunct="1"/>
            <a:endParaRPr lang="fr-FR" sz="1407" dirty="0"/>
          </a:p>
          <a:p>
            <a:pPr algn="r" eaLnBrk="1" hangingPunct="1"/>
            <a:r>
              <a:rPr lang="fr-FR" sz="1407" dirty="0" err="1"/>
              <a:t>Resize</a:t>
            </a:r>
            <a:r>
              <a:rPr lang="fr-FR" sz="1407" dirty="0"/>
              <a:t> photo if </a:t>
            </a:r>
            <a:r>
              <a:rPr lang="fr-FR" sz="1407" dirty="0" err="1"/>
              <a:t>needed</a:t>
            </a:r>
            <a:r>
              <a:rPr lang="fr-FR" sz="1407" dirty="0"/>
              <a:t> by </a:t>
            </a:r>
            <a:r>
              <a:rPr lang="fr-FR" sz="1407" dirty="0" err="1"/>
              <a:t>cropping</a:t>
            </a:r>
            <a:r>
              <a:rPr lang="fr-FR" sz="1407" dirty="0"/>
              <a:t> and </a:t>
            </a:r>
            <a:r>
              <a:rPr lang="fr-FR" sz="1407" dirty="0" err="1"/>
              <a:t>sliding</a:t>
            </a:r>
            <a:r>
              <a:rPr lang="fr-FR" sz="1407" dirty="0"/>
              <a:t> </a:t>
            </a:r>
            <a:r>
              <a:rPr lang="fr-FR" sz="1407" dirty="0" err="1"/>
              <a:t>it</a:t>
            </a:r>
            <a:r>
              <a:rPr lang="fr-FR" sz="1407" dirty="0"/>
              <a:t> </a:t>
            </a:r>
          </a:p>
        </p:txBody>
      </p:sp>
      <p:sp>
        <p:nvSpPr>
          <p:cNvPr id="4" name="Espace réservé du pied de page 3"/>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23541008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ext&amp;Highligh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baseline="0" dirty="0"/>
            </a:lvl1pPr>
          </a:lstStyle>
          <a:p>
            <a:pPr lvl="0"/>
            <a:r>
              <a:rPr lang="fr-FR" dirty="0"/>
              <a:t>MODIFIEZ LE STYLE DU TITRE</a:t>
            </a:r>
          </a:p>
        </p:txBody>
      </p:sp>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6" name="Espace réservé du texte 5"/>
          <p:cNvSpPr>
            <a:spLocks noGrp="1"/>
          </p:cNvSpPr>
          <p:nvPr>
            <p:ph type="body" sz="quarter" idx="13"/>
          </p:nvPr>
        </p:nvSpPr>
        <p:spPr>
          <a:xfrm>
            <a:off x="4463818" y="1099991"/>
            <a:ext cx="7131282" cy="5045364"/>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buClr>
                <a:schemeClr val="accent1"/>
              </a:buClr>
              <a:defRPr lang="fr-FR" dirty="0" smtClean="0"/>
            </a:lvl1pPr>
            <a:lvl2pPr marL="253367" indent="-253367">
              <a:buClr>
                <a:schemeClr val="accent1"/>
              </a:buClr>
              <a:tabLst>
                <a:tab pos="1919117" algn="l"/>
                <a:tab pos="2767450" algn="l"/>
                <a:tab pos="9591816" algn="r"/>
              </a:tabLst>
              <a:defRPr lang="fr-FR" dirty="0" smtClean="0"/>
            </a:lvl2pPr>
            <a:lvl3pPr marL="439765" indent="-186398">
              <a:buClr>
                <a:schemeClr val="bg2"/>
              </a:buClr>
              <a:tabLst>
                <a:tab pos="1285695" algn="l"/>
                <a:tab pos="2552539" algn="l"/>
                <a:tab pos="9591816" algn="r"/>
              </a:tabLst>
              <a:defRPr lang="fr-FR" dirty="0" smtClean="0"/>
            </a:lvl3pPr>
            <a:lvl4pPr marL="626163" indent="-186398">
              <a:buClr>
                <a:schemeClr val="bg2"/>
              </a:buClr>
              <a:tabLst>
                <a:tab pos="2551527" algn="l"/>
                <a:tab pos="9591110" algn="r"/>
              </a:tabLst>
              <a:defRPr lang="fr-FR" dirty="0" smtClean="0"/>
            </a:lvl4pPr>
          </a:lstStyle>
          <a:p>
            <a:pPr lvl="0"/>
            <a:r>
              <a:rPr lang="en-US"/>
              <a:t>Edit Master text styles</a:t>
            </a:r>
          </a:p>
          <a:p>
            <a:pPr lvl="1"/>
            <a:r>
              <a:rPr lang="en-US"/>
              <a:t>Second level</a:t>
            </a:r>
          </a:p>
          <a:p>
            <a:pPr lvl="2"/>
            <a:r>
              <a:rPr lang="en-US"/>
              <a:t>Third level</a:t>
            </a:r>
          </a:p>
          <a:p>
            <a:pPr lvl="3"/>
            <a:r>
              <a:rPr lang="en-US"/>
              <a:t>Fourth level</a:t>
            </a:r>
          </a:p>
        </p:txBody>
      </p:sp>
      <p:sp>
        <p:nvSpPr>
          <p:cNvPr id="5" name="Espace réservé du texte 4"/>
          <p:cNvSpPr>
            <a:spLocks noGrp="1"/>
          </p:cNvSpPr>
          <p:nvPr>
            <p:ph type="body" sz="quarter" idx="14"/>
          </p:nvPr>
        </p:nvSpPr>
        <p:spPr>
          <a:xfrm>
            <a:off x="592668" y="1126198"/>
            <a:ext cx="3636433" cy="5020604"/>
          </a:xfrm>
          <a:solidFill>
            <a:schemeClr val="bg2"/>
          </a:solidFill>
        </p:spPr>
        <p:txBody>
          <a:bodyPr lIns="121608" rIns="182412" anchor="ctr" anchorCtr="0"/>
          <a:lstStyle>
            <a:lvl1pPr marL="0" indent="0" algn="r">
              <a:buNone/>
              <a:defRPr/>
            </a:lvl1pPr>
          </a:lstStyle>
          <a:p>
            <a:pPr lvl="0"/>
            <a:r>
              <a:rPr lang="en-US"/>
              <a:t>Edit Master text styles</a:t>
            </a:r>
          </a:p>
        </p:txBody>
      </p:sp>
      <p:sp>
        <p:nvSpPr>
          <p:cNvPr id="4" name="Espace réservé du pied de page 3"/>
          <p:cNvSpPr>
            <a:spLocks noGrp="1"/>
          </p:cNvSpPr>
          <p:nvPr>
            <p:ph type="ftr" sz="quarter" idx="15"/>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25601239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_Text_Char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dirty="0"/>
            </a:lvl1pPr>
          </a:lstStyle>
          <a:p>
            <a:pPr lvl="0"/>
            <a:r>
              <a:rPr lang="fr-FR" dirty="0"/>
              <a:t>MODIFIEZ LE STYLE DU TITRE</a:t>
            </a:r>
          </a:p>
        </p:txBody>
      </p:sp>
      <p:sp>
        <p:nvSpPr>
          <p:cNvPr id="7" name="Espace réservé du texte 6"/>
          <p:cNvSpPr>
            <a:spLocks noGrp="1"/>
          </p:cNvSpPr>
          <p:nvPr>
            <p:ph type="body" sz="quarter" idx="12"/>
          </p:nvPr>
        </p:nvSpPr>
        <p:spPr>
          <a:xfrm>
            <a:off x="554494" y="1573241"/>
            <a:ext cx="11088000" cy="1855760"/>
          </a:xfrm>
        </p:spPr>
        <p:txBody>
          <a:bodyPr/>
          <a:lstStyle>
            <a:lvl1pPr marL="0" indent="0">
              <a:buClr>
                <a:schemeClr val="accent1"/>
              </a:buClr>
              <a:buFont typeface="Arial" pitchFamily="34" charset="0"/>
              <a:buNone/>
              <a:defRPr>
                <a:solidFill>
                  <a:schemeClr val="tx2"/>
                </a:solidFill>
              </a:defRPr>
            </a:lvl1pPr>
            <a:lvl2pPr marL="186398" indent="-186398">
              <a:buClr>
                <a:schemeClr val="accent1"/>
              </a:buClr>
              <a:tabLst>
                <a:tab pos="1919117" algn="l"/>
                <a:tab pos="2767450" algn="l"/>
                <a:tab pos="9591816" algn="r"/>
              </a:tabLst>
              <a:defRPr b="0"/>
            </a:lvl2pPr>
            <a:lvl3pPr marL="371679" indent="-185281">
              <a:buClr>
                <a:schemeClr val="bg2"/>
              </a:buClr>
              <a:tabLst>
                <a:tab pos="1285695" algn="l"/>
                <a:tab pos="2552539" algn="l"/>
                <a:tab pos="9591816" algn="r"/>
              </a:tabLst>
              <a:defRPr/>
            </a:lvl3pPr>
            <a:lvl4pPr marL="574820" indent="-212069">
              <a:buClr>
                <a:schemeClr val="bg2"/>
              </a:buClr>
              <a:tabLst>
                <a:tab pos="2551527" algn="l"/>
                <a:tab pos="7951480" algn="l"/>
                <a:tab pos="9591110" algn="r"/>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Espace réservé du numéro de diapositive 5"/>
          <p:cNvSpPr>
            <a:spLocks noGrp="1"/>
          </p:cNvSpPr>
          <p:nvPr>
            <p:ph type="sldNum" sz="quarter" idx="13"/>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4" name="Espace réservé du texte 3"/>
          <p:cNvSpPr>
            <a:spLocks noGrp="1"/>
          </p:cNvSpPr>
          <p:nvPr>
            <p:ph type="body" sz="quarter" idx="14"/>
          </p:nvPr>
        </p:nvSpPr>
        <p:spPr bwMode="gray">
          <a:xfrm>
            <a:off x="596901" y="3834046"/>
            <a:ext cx="3632200" cy="2305050"/>
          </a:xfrm>
          <a:solidFill>
            <a:schemeClr val="tx2"/>
          </a:solidFill>
        </p:spPr>
        <p:txBody>
          <a:bodyPr anchor="ctr" anchorCtr="0"/>
          <a:lstStyle>
            <a:lvl1pPr marL="0" indent="0" algn="ctr">
              <a:buFontTx/>
              <a:buNone/>
              <a:defRPr sz="4781" b="0">
                <a:solidFill>
                  <a:schemeClr val="bg1"/>
                </a:solidFill>
              </a:defRPr>
            </a:lvl1pPr>
            <a:lvl2pPr marL="3771" indent="0" algn="ctr">
              <a:buFontTx/>
              <a:buNone/>
              <a:defRPr>
                <a:solidFill>
                  <a:schemeClr val="bg1"/>
                </a:solidFill>
              </a:defRPr>
            </a:lvl2pPr>
          </a:lstStyle>
          <a:p>
            <a:pPr lvl="0"/>
            <a:r>
              <a:rPr lang="en-US"/>
              <a:t>Edit Master text styles</a:t>
            </a:r>
          </a:p>
          <a:p>
            <a:pPr lvl="1"/>
            <a:r>
              <a:rPr lang="en-US"/>
              <a:t>Second level</a:t>
            </a:r>
          </a:p>
        </p:txBody>
      </p:sp>
      <p:sp>
        <p:nvSpPr>
          <p:cNvPr id="3" name="Espace réservé du pied de page 2"/>
          <p:cNvSpPr>
            <a:spLocks noGrp="1"/>
          </p:cNvSpPr>
          <p:nvPr>
            <p:ph type="ftr" sz="quarter" idx="15"/>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623874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Health &amp; S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36736" y="438544"/>
            <a:ext cx="4565231" cy="5957627"/>
          </a:xfrm>
          <a:prstGeom prst="rect">
            <a:avLst/>
          </a:prstGeom>
        </p:spPr>
      </p:pic>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
        <p:nvSpPr>
          <p:cNvPr id="5" name="Rectangle 4"/>
          <p:cNvSpPr/>
          <p:nvPr userDrawn="1"/>
        </p:nvSpPr>
        <p:spPr>
          <a:xfrm>
            <a:off x="5601989" y="1087702"/>
            <a:ext cx="6065078" cy="545320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userDrawn="1"/>
        </p:nvPicPr>
        <p:blipFill rotWithShape="1">
          <a:blip r:embed="rId4"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
        <p:nvSpPr>
          <p:cNvPr id="10" name="Rectangle 9"/>
          <p:cNvSpPr/>
          <p:nvPr userDrawn="1"/>
        </p:nvSpPr>
        <p:spPr>
          <a:xfrm>
            <a:off x="435429" y="2130840"/>
            <a:ext cx="2206171" cy="1901372"/>
          </a:xfrm>
          <a:prstGeom prst="rect">
            <a:avLst/>
          </a:prstGeom>
          <a:solidFill>
            <a:srgbClr val="9F3B5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endParaRPr lang="en-GB"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userDrawn="1"/>
        </p:nvSpPr>
        <p:spPr>
          <a:xfrm>
            <a:off x="435429" y="4337012"/>
            <a:ext cx="2206171" cy="1901372"/>
          </a:xfrm>
          <a:prstGeom prst="rect">
            <a:avLst/>
          </a:prstGeom>
          <a:solidFill>
            <a:srgbClr val="9F3B5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r>
              <a:rPr lang="en-GB" sz="2200" b="1" dirty="0">
                <a:solidFill>
                  <a:schemeClr val="bg1"/>
                </a:solidFill>
                <a:latin typeface="Arial" panose="020B0604020202020204" pitchFamily="34" charset="0"/>
                <a:cs typeface="Arial" panose="020B0604020202020204" pitchFamily="34" charset="0"/>
              </a:rPr>
              <a:t>Need to change</a:t>
            </a:r>
          </a:p>
        </p:txBody>
      </p:sp>
      <p:sp>
        <p:nvSpPr>
          <p:cNvPr id="15" name="TextBox 14"/>
          <p:cNvSpPr txBox="1"/>
          <p:nvPr userDrawn="1"/>
        </p:nvSpPr>
        <p:spPr>
          <a:xfrm>
            <a:off x="435429" y="1196461"/>
            <a:ext cx="1799771" cy="400110"/>
          </a:xfrm>
          <a:prstGeom prst="rect">
            <a:avLst/>
          </a:prstGeom>
          <a:noFill/>
        </p:spPr>
        <p:txBody>
          <a:bodyPr wrap="square" rtlCol="0">
            <a:spAutoFit/>
          </a:bodyPr>
          <a:lstStyle/>
          <a:p>
            <a:r>
              <a:rPr lang="en-GB" sz="2000" b="1" i="1" dirty="0">
                <a:latin typeface="Century Gothic" panose="020B0502020202020204" pitchFamily="34" charset="0"/>
              </a:rPr>
              <a:t>Context</a:t>
            </a:r>
          </a:p>
        </p:txBody>
      </p:sp>
      <p:sp>
        <p:nvSpPr>
          <p:cNvPr id="16" name="TextBox 15"/>
          <p:cNvSpPr txBox="1"/>
          <p:nvPr userDrawn="1"/>
        </p:nvSpPr>
        <p:spPr>
          <a:xfrm>
            <a:off x="2985106" y="1196461"/>
            <a:ext cx="2286000" cy="400110"/>
          </a:xfrm>
          <a:prstGeom prst="rect">
            <a:avLst/>
          </a:prstGeom>
          <a:noFill/>
        </p:spPr>
        <p:txBody>
          <a:bodyPr wrap="square" rtlCol="0">
            <a:spAutoFit/>
          </a:bodyPr>
          <a:lstStyle/>
          <a:p>
            <a:r>
              <a:rPr lang="en-GB" sz="2000" b="1" i="1" dirty="0">
                <a:latin typeface="Century Gothic" panose="020B0502020202020204" pitchFamily="34" charset="0"/>
              </a:rPr>
              <a:t>Building Blocks</a:t>
            </a:r>
          </a:p>
        </p:txBody>
      </p:sp>
      <p:sp>
        <p:nvSpPr>
          <p:cNvPr id="17" name="TextBox 16"/>
          <p:cNvSpPr txBox="1"/>
          <p:nvPr userDrawn="1"/>
        </p:nvSpPr>
        <p:spPr>
          <a:xfrm>
            <a:off x="5696858" y="1196461"/>
            <a:ext cx="2286000" cy="707886"/>
          </a:xfrm>
          <a:prstGeom prst="rect">
            <a:avLst/>
          </a:prstGeom>
          <a:noFill/>
        </p:spPr>
        <p:txBody>
          <a:bodyPr wrap="square" rtlCol="0">
            <a:spAutoFit/>
          </a:bodyPr>
          <a:lstStyle/>
          <a:p>
            <a:r>
              <a:rPr lang="en-GB" sz="2000" b="1" i="1" dirty="0">
                <a:latin typeface="Century Gothic" panose="020B0502020202020204" pitchFamily="34" charset="0"/>
              </a:rPr>
              <a:t>BBI Programme</a:t>
            </a:r>
            <a:br>
              <a:rPr lang="en-GB" sz="2000" b="1" i="1" dirty="0">
                <a:latin typeface="Century Gothic" panose="020B0502020202020204" pitchFamily="34" charset="0"/>
              </a:rPr>
            </a:br>
            <a:r>
              <a:rPr lang="en-GB" sz="2000" b="1" i="1" dirty="0">
                <a:latin typeface="Century Gothic" panose="020B0502020202020204" pitchFamily="34" charset="0"/>
              </a:rPr>
              <a:t>&amp; Playbook</a:t>
            </a:r>
          </a:p>
        </p:txBody>
      </p:sp>
      <p:sp>
        <p:nvSpPr>
          <p:cNvPr id="18" name="TextBox 17"/>
          <p:cNvSpPr txBox="1"/>
          <p:nvPr userDrawn="1"/>
        </p:nvSpPr>
        <p:spPr>
          <a:xfrm>
            <a:off x="8408610" y="1199991"/>
            <a:ext cx="2286000" cy="400110"/>
          </a:xfrm>
          <a:prstGeom prst="rect">
            <a:avLst/>
          </a:prstGeom>
          <a:noFill/>
        </p:spPr>
        <p:txBody>
          <a:bodyPr wrap="square" rtlCol="0">
            <a:spAutoFit/>
          </a:bodyPr>
          <a:lstStyle/>
          <a:p>
            <a:r>
              <a:rPr lang="en-GB" sz="2000" b="1" i="1" dirty="0">
                <a:latin typeface="Century Gothic" panose="020B0502020202020204" pitchFamily="34" charset="0"/>
              </a:rPr>
              <a:t>Strategic</a:t>
            </a:r>
            <a:r>
              <a:rPr lang="en-GB" sz="2000" b="1" i="1" baseline="0" dirty="0">
                <a:latin typeface="Century Gothic" panose="020B0502020202020204" pitchFamily="34" charset="0"/>
              </a:rPr>
              <a:t> Goals</a:t>
            </a:r>
            <a:endParaRPr lang="en-GB" sz="2000" b="1" i="1" dirty="0">
              <a:latin typeface="Century Gothic" panose="020B0502020202020204" pitchFamily="34" charset="0"/>
            </a:endParaRPr>
          </a:p>
        </p:txBody>
      </p:sp>
      <p:sp>
        <p:nvSpPr>
          <p:cNvPr id="20" name="Rectangle 19"/>
          <p:cNvSpPr/>
          <p:nvPr userDrawn="1"/>
        </p:nvSpPr>
        <p:spPr>
          <a:xfrm>
            <a:off x="2985106" y="2454229"/>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Preventative</a:t>
            </a:r>
          </a:p>
        </p:txBody>
      </p:sp>
      <p:sp>
        <p:nvSpPr>
          <p:cNvPr id="21" name="Pentagon 20"/>
          <p:cNvSpPr/>
          <p:nvPr userDrawn="1"/>
        </p:nvSpPr>
        <p:spPr>
          <a:xfrm>
            <a:off x="5696858" y="3252866"/>
            <a:ext cx="2286000" cy="1565877"/>
          </a:xfrm>
          <a:prstGeom prst="homePlate">
            <a:avLst>
              <a:gd name="adj" fmla="val 29897"/>
            </a:avLst>
          </a:prstGeom>
          <a:solidFill>
            <a:srgbClr val="D6043B"/>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288000" rtlCol="0" anchor="ctr"/>
          <a:lstStyle/>
          <a:p>
            <a:endParaRPr lang="en-GB" sz="2200" b="1">
              <a:solidFill>
                <a:schemeClr val="bg1"/>
              </a:solidFill>
              <a:latin typeface="Arial" panose="020B0604020202020204" pitchFamily="34" charset="0"/>
              <a:cs typeface="Arial" panose="020B0604020202020204" pitchFamily="34" charset="0"/>
            </a:endParaRPr>
          </a:p>
        </p:txBody>
      </p:sp>
      <p:pic>
        <p:nvPicPr>
          <p:cNvPr id="22" name="Picture 21" descr="DG_Logo_stack_Red.png"/>
          <p:cNvPicPr>
            <a:picLocks noChangeAspect="1"/>
          </p:cNvPicPr>
          <p:nvPr userDrawn="1"/>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945404" y="3396343"/>
            <a:ext cx="1607282" cy="1300816"/>
          </a:xfrm>
          <a:prstGeom prst="rect">
            <a:avLst/>
          </a:prstGeom>
        </p:spPr>
      </p:pic>
      <p:sp>
        <p:nvSpPr>
          <p:cNvPr id="23" name="Rectangle 22"/>
          <p:cNvSpPr/>
          <p:nvPr userDrawn="1"/>
        </p:nvSpPr>
        <p:spPr>
          <a:xfrm>
            <a:off x="2995676" y="3051572"/>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Budgets </a:t>
            </a:r>
          </a:p>
        </p:txBody>
      </p:sp>
      <p:sp>
        <p:nvSpPr>
          <p:cNvPr id="24" name="Rectangle 23"/>
          <p:cNvSpPr/>
          <p:nvPr userDrawn="1"/>
        </p:nvSpPr>
        <p:spPr>
          <a:xfrm>
            <a:off x="2995676" y="3648915"/>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Innovation</a:t>
            </a:r>
          </a:p>
        </p:txBody>
      </p:sp>
      <p:sp>
        <p:nvSpPr>
          <p:cNvPr id="25" name="Rectangle 24"/>
          <p:cNvSpPr/>
          <p:nvPr userDrawn="1"/>
        </p:nvSpPr>
        <p:spPr>
          <a:xfrm>
            <a:off x="3000096" y="4239012"/>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Workforce</a:t>
            </a:r>
          </a:p>
        </p:txBody>
      </p:sp>
      <p:sp>
        <p:nvSpPr>
          <p:cNvPr id="26" name="Rectangle 25"/>
          <p:cNvSpPr/>
          <p:nvPr userDrawn="1"/>
        </p:nvSpPr>
        <p:spPr>
          <a:xfrm>
            <a:off x="3012159" y="4829109"/>
            <a:ext cx="2286000" cy="526551"/>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2000" b="1" dirty="0">
                <a:solidFill>
                  <a:schemeClr val="bg1"/>
                </a:solidFill>
                <a:latin typeface="Arial" panose="020B0604020202020204" pitchFamily="34" charset="0"/>
                <a:cs typeface="Arial" panose="020B0604020202020204" pitchFamily="34" charset="0"/>
              </a:rPr>
              <a:t>Patients</a:t>
            </a:r>
          </a:p>
        </p:txBody>
      </p:sp>
      <p:sp>
        <p:nvSpPr>
          <p:cNvPr id="27" name="Rectangle 26"/>
          <p:cNvSpPr/>
          <p:nvPr userDrawn="1"/>
        </p:nvSpPr>
        <p:spPr>
          <a:xfrm>
            <a:off x="3011239" y="5419623"/>
            <a:ext cx="2286000" cy="637127"/>
          </a:xfrm>
          <a:prstGeom prst="rect">
            <a:avLst/>
          </a:prstGeom>
          <a:solidFill>
            <a:srgbClr val="A3092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288000" rtlCol="0" anchor="ctr"/>
          <a:lstStyle/>
          <a:p>
            <a:r>
              <a:rPr lang="en-GB" sz="1900" b="1" dirty="0">
                <a:solidFill>
                  <a:schemeClr val="bg1"/>
                </a:solidFill>
                <a:latin typeface="Arial" panose="020B0604020202020204" pitchFamily="34" charset="0"/>
                <a:cs typeface="Arial" panose="020B0604020202020204" pitchFamily="34" charset="0"/>
              </a:rPr>
              <a:t>Mental &amp; Physical Health</a:t>
            </a:r>
          </a:p>
        </p:txBody>
      </p:sp>
      <p:sp>
        <p:nvSpPr>
          <p:cNvPr id="28" name="Title 1"/>
          <p:cNvSpPr txBox="1">
            <a:spLocks/>
          </p:cNvSpPr>
          <p:nvPr userDrawn="1"/>
        </p:nvSpPr>
        <p:spPr>
          <a:xfrm>
            <a:off x="300566" y="272215"/>
            <a:ext cx="10219267" cy="765175"/>
          </a:xfrm>
          <a:prstGeom prst="rect">
            <a:avLst/>
          </a:prstGeom>
          <a:gradFill>
            <a:gsLst>
              <a:gs pos="0">
                <a:schemeClr val="bg1">
                  <a:alpha val="0"/>
                </a:schemeClr>
              </a:gs>
              <a:gs pos="12000">
                <a:srgbClr val="D6043B"/>
              </a:gs>
              <a:gs pos="100000">
                <a:srgbClr val="D6043B"/>
              </a:gs>
            </a:gsLst>
            <a:lin ang="10800000" scaled="0"/>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u="none" kern="1200" cap="small" baseline="0">
                <a:solidFill>
                  <a:schemeClr val="bg1"/>
                </a:solidFill>
                <a:uFill>
                  <a:solidFill>
                    <a:schemeClr val="accent2"/>
                  </a:solidFill>
                </a:uFill>
                <a:latin typeface="Gadugi" panose="020B0502040204020203" pitchFamily="34" charset="0"/>
                <a:ea typeface="+mj-ea"/>
                <a:cs typeface="+mj-cs"/>
              </a:defRPr>
            </a:lvl1pPr>
          </a:lstStyle>
          <a:p>
            <a:r>
              <a:rPr lang="en-GB" sz="3000" dirty="0"/>
              <a:t>Integrated Health &amp; Social Care: Making it a Reality</a:t>
            </a:r>
            <a:endParaRPr lang="en-GB" sz="3000" spc="-80" baseline="0" dirty="0"/>
          </a:p>
        </p:txBody>
      </p:sp>
      <p:pic>
        <p:nvPicPr>
          <p:cNvPr id="29" name="Picture 28"/>
          <p:cNvPicPr>
            <a:picLocks noChangeAspect="1"/>
          </p:cNvPicPr>
          <p:nvPr userDrawn="1"/>
        </p:nvPicPr>
        <p:blipFill>
          <a:blip r:embed="rId7"/>
          <a:stretch>
            <a:fillRect/>
          </a:stretch>
        </p:blipFill>
        <p:spPr>
          <a:xfrm>
            <a:off x="1056034" y="2374769"/>
            <a:ext cx="1060904" cy="1324940"/>
          </a:xfrm>
          <a:prstGeom prst="rect">
            <a:avLst/>
          </a:prstGeom>
        </p:spPr>
      </p:pic>
      <p:sp>
        <p:nvSpPr>
          <p:cNvPr id="30" name="&quot;No&quot; Symbol 29"/>
          <p:cNvSpPr/>
          <p:nvPr userDrawn="1"/>
        </p:nvSpPr>
        <p:spPr>
          <a:xfrm>
            <a:off x="715178" y="2277076"/>
            <a:ext cx="1742616" cy="1548992"/>
          </a:xfrm>
          <a:prstGeom prst="noSmoking">
            <a:avLst>
              <a:gd name="adj" fmla="val 107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p:cNvSpPr/>
          <p:nvPr userDrawn="1"/>
        </p:nvSpPr>
        <p:spPr>
          <a:xfrm>
            <a:off x="8408610" y="2130840"/>
            <a:ext cx="3370102" cy="1265503"/>
          </a:xfrm>
          <a:prstGeom prst="rect">
            <a:avLst/>
          </a:prstGeom>
          <a:solidFill>
            <a:srgbClr val="F60443"/>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r>
              <a:rPr lang="en-GB" sz="2200" b="1" dirty="0">
                <a:solidFill>
                  <a:schemeClr val="bg1"/>
                </a:solidFill>
                <a:latin typeface="Arial" panose="020B0604020202020204" pitchFamily="34" charset="0"/>
                <a:cs typeface="Arial" panose="020B0604020202020204" pitchFamily="34" charset="0"/>
              </a:rPr>
              <a:t>Financially sustainable</a:t>
            </a:r>
          </a:p>
        </p:txBody>
      </p:sp>
      <p:sp>
        <p:nvSpPr>
          <p:cNvPr id="32" name="Rectangle 31"/>
          <p:cNvSpPr/>
          <p:nvPr userDrawn="1"/>
        </p:nvSpPr>
        <p:spPr>
          <a:xfrm>
            <a:off x="8408610" y="3610074"/>
            <a:ext cx="3370102" cy="1257876"/>
          </a:xfrm>
          <a:prstGeom prst="rect">
            <a:avLst/>
          </a:prstGeom>
          <a:solidFill>
            <a:srgbClr val="F60443"/>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r>
              <a:rPr lang="en-GB" sz="2100" b="1" dirty="0">
                <a:solidFill>
                  <a:schemeClr val="bg1"/>
                </a:solidFill>
                <a:latin typeface="Arial" panose="020B0604020202020204" pitchFamily="34" charset="0"/>
                <a:cs typeface="Arial" panose="020B0604020202020204" pitchFamily="34" charset="0"/>
              </a:rPr>
              <a:t>Responsive to demographic change</a:t>
            </a:r>
          </a:p>
        </p:txBody>
      </p:sp>
      <p:sp>
        <p:nvSpPr>
          <p:cNvPr id="33" name="Rectangle 32"/>
          <p:cNvSpPr/>
          <p:nvPr userDrawn="1"/>
        </p:nvSpPr>
        <p:spPr>
          <a:xfrm>
            <a:off x="8408610" y="5109248"/>
            <a:ext cx="3370102" cy="1257876"/>
          </a:xfrm>
          <a:prstGeom prst="rect">
            <a:avLst/>
          </a:prstGeom>
          <a:solidFill>
            <a:srgbClr val="F60443"/>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rIns="252000" rtlCol="0" anchor="ctr"/>
          <a:lstStyle/>
          <a:p>
            <a:r>
              <a:rPr lang="en-GB" sz="2100" b="1" dirty="0">
                <a:solidFill>
                  <a:schemeClr val="bg1"/>
                </a:solidFill>
                <a:latin typeface="Arial" panose="020B0604020202020204" pitchFamily="34" charset="0"/>
                <a:cs typeface="Arial" panose="020B0604020202020204" pitchFamily="34" charset="0"/>
              </a:rPr>
              <a:t>Innovative and patient-centric</a:t>
            </a:r>
          </a:p>
        </p:txBody>
      </p:sp>
    </p:spTree>
    <p:extLst>
      <p:ext uri="{BB962C8B-B14F-4D97-AF65-F5344CB8AC3E}">
        <p14:creationId xmlns:p14="http://schemas.microsoft.com/office/powerpoint/2010/main" val="11484467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solidFill>
            <a:schemeClr val="accent1"/>
          </a:solidFill>
          <a:ln>
            <a:noFill/>
          </a:ln>
          <a:effectLst/>
        </p:spPr>
        <p:txBody>
          <a:bodyPr vert="horz" wrap="square" lIns="182412" tIns="212814" rIns="121608" bIns="152010" numCol="1" anchor="t" anchorCtr="0" compatLnSpc="1">
            <a:prstTxWarp prst="textNoShape">
              <a:avLst/>
            </a:prstTxWarp>
            <a:spAutoFit/>
          </a:bodyPr>
          <a:lstStyle>
            <a:lvl1pPr>
              <a:defRPr lang="fr-FR" dirty="0"/>
            </a:lvl1pPr>
          </a:lstStyle>
          <a:p>
            <a:pPr lvl="0"/>
            <a:r>
              <a:rPr lang="fr-FR" dirty="0"/>
              <a:t>MODIFIEZ LE STYLE DU TITRE</a:t>
            </a:r>
          </a:p>
        </p:txBody>
      </p:sp>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4" name="Espace réservé du pied de page 3"/>
          <p:cNvSpPr>
            <a:spLocks noGrp="1"/>
          </p:cNvSpPr>
          <p:nvPr>
            <p:ph type="ftr" sz="quarter" idx="11"/>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20599911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_2imag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596901" y="352423"/>
            <a:ext cx="7416799" cy="846000"/>
          </a:xfrm>
          <a:ln>
            <a:noFill/>
          </a:ln>
        </p:spPr>
        <p:txBody>
          <a:bodyPr tIns="212814" bIns="152010">
            <a:noAutofit/>
          </a:bodyPr>
          <a:lstStyle>
            <a:lvl1pPr>
              <a:defRPr>
                <a:solidFill>
                  <a:schemeClr val="bg1"/>
                </a:solidFill>
              </a:defRPr>
            </a:lvl1pPr>
          </a:lstStyle>
          <a:p>
            <a:r>
              <a:rPr lang="en-US" noProof="0" dirty="0"/>
              <a:t>MODIFIEZ LE STYLE DU TITRE</a:t>
            </a:r>
          </a:p>
        </p:txBody>
      </p:sp>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8" name="Espace réservé pour une image  7"/>
          <p:cNvSpPr>
            <a:spLocks noGrp="1"/>
          </p:cNvSpPr>
          <p:nvPr>
            <p:ph type="pic" sz="quarter" idx="11"/>
          </p:nvPr>
        </p:nvSpPr>
        <p:spPr>
          <a:xfrm>
            <a:off x="8100483" y="352424"/>
            <a:ext cx="1689600" cy="844550"/>
          </a:xfrm>
        </p:spPr>
        <p:txBody>
          <a:bodyPr/>
          <a:lstStyle>
            <a:lvl1pPr marL="0" indent="0" algn="ctr">
              <a:buNone/>
              <a:defRPr b="0"/>
            </a:lvl1pPr>
          </a:lstStyle>
          <a:p>
            <a:r>
              <a:rPr lang="en-US" noProof="0"/>
              <a:t>Click icon to add picture</a:t>
            </a:r>
            <a:endParaRPr lang="en-US" noProof="0" dirty="0"/>
          </a:p>
        </p:txBody>
      </p:sp>
      <p:sp>
        <p:nvSpPr>
          <p:cNvPr id="9" name="Espace réservé pour une image  7"/>
          <p:cNvSpPr>
            <a:spLocks noGrp="1"/>
          </p:cNvSpPr>
          <p:nvPr>
            <p:ph type="pic" sz="quarter" idx="12"/>
          </p:nvPr>
        </p:nvSpPr>
        <p:spPr>
          <a:xfrm>
            <a:off x="9891184" y="352424"/>
            <a:ext cx="1689600" cy="844550"/>
          </a:xfrm>
        </p:spPr>
        <p:txBody>
          <a:bodyPr/>
          <a:lstStyle>
            <a:lvl1pPr marL="0" indent="0" algn="ctr">
              <a:buNone/>
              <a:defRPr b="0"/>
            </a:lvl1pPr>
          </a:lstStyle>
          <a:p>
            <a:r>
              <a:rPr lang="en-US" noProof="0"/>
              <a:t>Click icon to add picture</a:t>
            </a:r>
            <a:endParaRPr lang="en-US" noProof="0" dirty="0"/>
          </a:p>
        </p:txBody>
      </p:sp>
      <p:sp>
        <p:nvSpPr>
          <p:cNvPr id="10" name="ZoneTexte 9"/>
          <p:cNvSpPr txBox="1"/>
          <p:nvPr userDrawn="1"/>
        </p:nvSpPr>
        <p:spPr>
          <a:xfrm>
            <a:off x="12285893" y="332657"/>
            <a:ext cx="1487433" cy="3463736"/>
          </a:xfrm>
          <a:prstGeom prst="rect">
            <a:avLst/>
          </a:prstGeom>
          <a:noFill/>
        </p:spPr>
        <p:txBody>
          <a:bodyPr wrap="square" lIns="0" tIns="0" rIns="0" bIns="0" rtlCol="0">
            <a:spAutoFit/>
          </a:bodyPr>
          <a:lstStyle/>
          <a:p>
            <a:pPr eaLnBrk="1" hangingPunct="1"/>
            <a:r>
              <a:rPr lang="en-US" sz="1407" b="1" noProof="0" dirty="0"/>
              <a:t>TO</a:t>
            </a:r>
          </a:p>
          <a:p>
            <a:pPr eaLnBrk="1" hangingPunct="1"/>
            <a:r>
              <a:rPr lang="en-US" sz="1407" b="1" noProof="0" dirty="0"/>
              <a:t>REPLACE</a:t>
            </a:r>
            <a:r>
              <a:rPr lang="en-US" sz="1407" noProof="0" dirty="0"/>
              <a:t> </a:t>
            </a:r>
            <a:br>
              <a:rPr lang="en-US" sz="1407" noProof="0" dirty="0"/>
            </a:br>
            <a:r>
              <a:rPr lang="en-US" sz="1407" noProof="0" dirty="0"/>
              <a:t>AN IMAGE: </a:t>
            </a:r>
            <a:r>
              <a:rPr lang="en-US" sz="1407" b="1" noProof="0" dirty="0"/>
              <a:t>Click on the image and delete </a:t>
            </a:r>
          </a:p>
          <a:p>
            <a:pPr eaLnBrk="1" hangingPunct="1"/>
            <a:endParaRPr lang="en-US" sz="1407" b="1" noProof="0" dirty="0"/>
          </a:p>
          <a:p>
            <a:pPr eaLnBrk="1" hangingPunct="1"/>
            <a:r>
              <a:rPr lang="en-US" sz="1407" noProof="0" dirty="0"/>
              <a:t>then click on the photo icon.</a:t>
            </a:r>
          </a:p>
          <a:p>
            <a:pPr eaLnBrk="1" hangingPunct="1"/>
            <a:endParaRPr lang="en-US" sz="1407" noProof="0" dirty="0"/>
          </a:p>
          <a:p>
            <a:pPr eaLnBrk="1" hangingPunct="1"/>
            <a:r>
              <a:rPr lang="en-US" sz="1407" noProof="0" dirty="0"/>
              <a:t>Select your photo and insert</a:t>
            </a:r>
          </a:p>
          <a:p>
            <a:pPr eaLnBrk="1" hangingPunct="1"/>
            <a:endParaRPr lang="en-US" sz="1407" noProof="0" dirty="0"/>
          </a:p>
          <a:p>
            <a:pPr eaLnBrk="1" hangingPunct="1"/>
            <a:r>
              <a:rPr lang="en-US" sz="1407" noProof="0" dirty="0"/>
              <a:t>Resize photo if needed by cropping and sliding it </a:t>
            </a:r>
          </a:p>
        </p:txBody>
      </p:sp>
      <p:sp>
        <p:nvSpPr>
          <p:cNvPr id="12" name="Espace réservé du texte 11"/>
          <p:cNvSpPr>
            <a:spLocks noGrp="1"/>
          </p:cNvSpPr>
          <p:nvPr>
            <p:ph type="body" sz="quarter" idx="13"/>
          </p:nvPr>
        </p:nvSpPr>
        <p:spPr>
          <a:xfrm>
            <a:off x="601136" y="1567061"/>
            <a:ext cx="10993966" cy="997843"/>
          </a:xfrm>
        </p:spPr>
        <p:txBody>
          <a:bodyPr/>
          <a:lstStyle>
            <a:lvl2pPr marL="254483" indent="-254483">
              <a:tabLst>
                <a:tab pos="1919117" algn="l"/>
                <a:tab pos="2767450" algn="l"/>
                <a:tab pos="9591816" algn="r"/>
              </a:tabLst>
              <a:defRPr/>
            </a:lvl2pPr>
            <a:lvl3pPr marL="439765" indent="-186398">
              <a:tabLst>
                <a:tab pos="1285695" algn="l"/>
                <a:tab pos="2552539" algn="l"/>
                <a:tab pos="9591816" algn="r"/>
              </a:tabLst>
              <a:defRPr/>
            </a:lvl3pPr>
          </a:lstStyle>
          <a:p>
            <a:pPr lvl="0"/>
            <a:r>
              <a:rPr lang="en-US" noProof="0"/>
              <a:t>Edit Master text styles</a:t>
            </a:r>
          </a:p>
          <a:p>
            <a:pPr lvl="1"/>
            <a:r>
              <a:rPr lang="en-US" noProof="0"/>
              <a:t>Second level</a:t>
            </a:r>
          </a:p>
          <a:p>
            <a:pPr lvl="2"/>
            <a:r>
              <a:rPr lang="en-US" noProof="0"/>
              <a:t>Third level</a:t>
            </a:r>
          </a:p>
        </p:txBody>
      </p:sp>
      <p:sp>
        <p:nvSpPr>
          <p:cNvPr id="4" name="Espace réservé du pied de page 3"/>
          <p:cNvSpPr>
            <a:spLocks noGrp="1"/>
          </p:cNvSpPr>
          <p:nvPr>
            <p:ph type="ftr" sz="quarter" idx="14"/>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US"/>
              <a:t>Title of the document or activity name – Month XX, 2016 – Insert tab &gt; Header/Footer</a:t>
            </a:r>
            <a:endParaRPr lang="en-US" dirty="0"/>
          </a:p>
        </p:txBody>
      </p:sp>
    </p:spTree>
    <p:extLst>
      <p:ext uri="{BB962C8B-B14F-4D97-AF65-F5344CB8AC3E}">
        <p14:creationId xmlns:p14="http://schemas.microsoft.com/office/powerpoint/2010/main" val="27271492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_2images_grey_area">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596901" y="352423"/>
            <a:ext cx="7416799" cy="846000"/>
          </a:xfrm>
          <a:ln>
            <a:noFill/>
          </a:ln>
        </p:spPr>
        <p:txBody>
          <a:bodyPr tIns="212814" bIns="152010">
            <a:noAutofit/>
          </a:bodyPr>
          <a:lstStyle>
            <a:lvl1pPr>
              <a:defRPr>
                <a:solidFill>
                  <a:schemeClr val="bg1"/>
                </a:solidFill>
              </a:defRPr>
            </a:lvl1pPr>
          </a:lstStyle>
          <a:p>
            <a:r>
              <a:rPr lang="fr-FR" dirty="0"/>
              <a:t>MODIFIEZ LE STYLE DU TITRE</a:t>
            </a:r>
          </a:p>
        </p:txBody>
      </p:sp>
      <p:sp>
        <p:nvSpPr>
          <p:cNvPr id="3" name="Espace réservé du numéro de diapositive 2"/>
          <p:cNvSpPr>
            <a:spLocks noGrp="1"/>
          </p:cNvSpPr>
          <p:nvPr>
            <p:ph type="sldNum" sz="quarter" idx="10"/>
          </p:nvPr>
        </p:nvSpPr>
        <p:spPr/>
        <p:txBody>
          <a:body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a:t> – </a:t>
            </a:r>
            <a:endParaRPr lang="en-US" dirty="0"/>
          </a:p>
        </p:txBody>
      </p:sp>
      <p:sp>
        <p:nvSpPr>
          <p:cNvPr id="4" name="Rectangle 3"/>
          <p:cNvSpPr/>
          <p:nvPr userDrawn="1"/>
        </p:nvSpPr>
        <p:spPr bwMode="gray">
          <a:xfrm>
            <a:off x="601136" y="1268760"/>
            <a:ext cx="10993966" cy="4891211"/>
          </a:xfrm>
          <a:prstGeom prst="rect">
            <a:avLst/>
          </a:prstGeom>
          <a:solidFill>
            <a:schemeClr val="bg2"/>
          </a:solidFill>
          <a:ln w="12700" cap="flat" cmpd="sng" algn="ctr">
            <a:noFill/>
            <a:prstDash val="solid"/>
            <a:round/>
            <a:headEnd type="none" w="sm" len="sm"/>
            <a:tailEnd type="none" w="sm" len="sm"/>
          </a:ln>
          <a:effectLst/>
        </p:spPr>
        <p:txBody>
          <a:bodyPr vert="horz" wrap="square" lIns="108589" tIns="54294" rIns="108589" bIns="54294" numCol="1" rtlCol="0" anchor="t" anchorCtr="0" compatLnSpc="1">
            <a:prstTxWarp prst="textNoShape">
              <a:avLst/>
            </a:prstTxWarp>
          </a:bodyPr>
          <a:lstStyle/>
          <a:p>
            <a:pPr marL="0" marR="0" indent="0" algn="l" defTabSz="1085866" rtl="0" eaLnBrk="1" fontAlgn="base" latinLnBrk="0" hangingPunct="1">
              <a:lnSpc>
                <a:spcPct val="100000"/>
              </a:lnSpc>
              <a:spcBef>
                <a:spcPct val="0"/>
              </a:spcBef>
              <a:spcAft>
                <a:spcPct val="0"/>
              </a:spcAft>
              <a:buClrTx/>
              <a:buSzTx/>
              <a:buFontTx/>
              <a:buNone/>
              <a:tabLst/>
            </a:pPr>
            <a:endParaRPr kumimoji="0" lang="fr-FR" sz="2109" b="0" i="0" u="none" strike="noStrike" cap="none" normalizeH="0" baseline="0">
              <a:ln>
                <a:noFill/>
              </a:ln>
              <a:solidFill>
                <a:schemeClr val="tx1"/>
              </a:solidFill>
              <a:effectLst/>
              <a:latin typeface="Arial" charset="0"/>
            </a:endParaRPr>
          </a:p>
        </p:txBody>
      </p:sp>
      <p:sp>
        <p:nvSpPr>
          <p:cNvPr id="8" name="Espace réservé pour une image  7"/>
          <p:cNvSpPr>
            <a:spLocks noGrp="1"/>
          </p:cNvSpPr>
          <p:nvPr>
            <p:ph type="pic" sz="quarter" idx="11"/>
          </p:nvPr>
        </p:nvSpPr>
        <p:spPr>
          <a:xfrm>
            <a:off x="8100483" y="352424"/>
            <a:ext cx="1689600" cy="844550"/>
          </a:xfrm>
        </p:spPr>
        <p:txBody>
          <a:bodyPr/>
          <a:lstStyle>
            <a:lvl1pPr marL="0" indent="0" algn="ctr">
              <a:buNone/>
              <a:defRPr b="0"/>
            </a:lvl1pPr>
          </a:lstStyle>
          <a:p>
            <a:r>
              <a:rPr lang="en-US"/>
              <a:t>Click icon to add picture</a:t>
            </a:r>
            <a:endParaRPr lang="fr-FR" dirty="0"/>
          </a:p>
        </p:txBody>
      </p:sp>
      <p:sp>
        <p:nvSpPr>
          <p:cNvPr id="9" name="Espace réservé pour une image  7"/>
          <p:cNvSpPr>
            <a:spLocks noGrp="1"/>
          </p:cNvSpPr>
          <p:nvPr>
            <p:ph type="pic" sz="quarter" idx="12"/>
          </p:nvPr>
        </p:nvSpPr>
        <p:spPr>
          <a:xfrm>
            <a:off x="9891184" y="352424"/>
            <a:ext cx="1689600" cy="844550"/>
          </a:xfrm>
        </p:spPr>
        <p:txBody>
          <a:bodyPr/>
          <a:lstStyle>
            <a:lvl1pPr marL="0" indent="0" algn="ctr">
              <a:buNone/>
              <a:defRPr b="0"/>
            </a:lvl1pPr>
          </a:lstStyle>
          <a:p>
            <a:r>
              <a:rPr lang="en-US"/>
              <a:t>Click icon to add picture</a:t>
            </a:r>
            <a:endParaRPr lang="fr-FR" dirty="0"/>
          </a:p>
        </p:txBody>
      </p:sp>
      <p:sp>
        <p:nvSpPr>
          <p:cNvPr id="10" name="ZoneTexte 9"/>
          <p:cNvSpPr txBox="1"/>
          <p:nvPr userDrawn="1"/>
        </p:nvSpPr>
        <p:spPr>
          <a:xfrm>
            <a:off x="12285893" y="332657"/>
            <a:ext cx="1487433" cy="3463736"/>
          </a:xfrm>
          <a:prstGeom prst="rect">
            <a:avLst/>
          </a:prstGeom>
          <a:noFill/>
        </p:spPr>
        <p:txBody>
          <a:bodyPr wrap="square" lIns="0" tIns="0" rIns="0" bIns="0" rtlCol="0">
            <a:spAutoFit/>
          </a:bodyPr>
          <a:lstStyle/>
          <a:p>
            <a:pPr eaLnBrk="1" hangingPunct="1"/>
            <a:r>
              <a:rPr lang="fr-FR" sz="1407" b="1" dirty="0"/>
              <a:t>TO</a:t>
            </a:r>
          </a:p>
          <a:p>
            <a:pPr eaLnBrk="1" hangingPunct="1"/>
            <a:r>
              <a:rPr lang="fr-FR" sz="1407" b="1" dirty="0"/>
              <a:t>REPLACE</a:t>
            </a:r>
            <a:r>
              <a:rPr lang="fr-FR" sz="1407" dirty="0"/>
              <a:t> </a:t>
            </a:r>
            <a:br>
              <a:rPr lang="fr-FR" sz="1407" dirty="0"/>
            </a:br>
            <a:r>
              <a:rPr lang="fr-FR" sz="1407" dirty="0"/>
              <a:t>AN IMAGE: </a:t>
            </a:r>
            <a:r>
              <a:rPr lang="fr-FR" sz="1407" b="1" dirty="0"/>
              <a:t>Click on the image and </a:t>
            </a:r>
            <a:r>
              <a:rPr lang="fr-FR" sz="1407" b="1" dirty="0" err="1"/>
              <a:t>delete</a:t>
            </a:r>
            <a:r>
              <a:rPr lang="fr-FR" sz="1407" b="1" dirty="0"/>
              <a:t> </a:t>
            </a:r>
          </a:p>
          <a:p>
            <a:pPr eaLnBrk="1" hangingPunct="1"/>
            <a:endParaRPr lang="fr-FR" sz="1407" b="1" dirty="0"/>
          </a:p>
          <a:p>
            <a:pPr eaLnBrk="1" hangingPunct="1"/>
            <a:r>
              <a:rPr lang="fr-FR" sz="1407" dirty="0" err="1"/>
              <a:t>then</a:t>
            </a:r>
            <a:r>
              <a:rPr lang="fr-FR" sz="1407" dirty="0"/>
              <a:t> click on the photo </a:t>
            </a:r>
            <a:r>
              <a:rPr lang="fr-FR" sz="1407" dirty="0" err="1"/>
              <a:t>icon</a:t>
            </a:r>
            <a:r>
              <a:rPr lang="fr-FR" sz="1407" dirty="0"/>
              <a:t>.</a:t>
            </a:r>
          </a:p>
          <a:p>
            <a:pPr eaLnBrk="1" hangingPunct="1"/>
            <a:endParaRPr lang="fr-FR" sz="1407" dirty="0"/>
          </a:p>
          <a:p>
            <a:pPr eaLnBrk="1" hangingPunct="1"/>
            <a:r>
              <a:rPr lang="fr-FR" sz="1407" dirty="0"/>
              <a:t>Select </a:t>
            </a:r>
            <a:r>
              <a:rPr lang="fr-FR" sz="1407" dirty="0" err="1"/>
              <a:t>your</a:t>
            </a:r>
            <a:r>
              <a:rPr lang="fr-FR" sz="1407" dirty="0"/>
              <a:t> photo and insert</a:t>
            </a:r>
          </a:p>
          <a:p>
            <a:pPr eaLnBrk="1" hangingPunct="1"/>
            <a:endParaRPr lang="fr-FR" sz="1407" dirty="0"/>
          </a:p>
          <a:p>
            <a:pPr eaLnBrk="1" hangingPunct="1"/>
            <a:r>
              <a:rPr lang="fr-FR" sz="1407" dirty="0" err="1"/>
              <a:t>Resize</a:t>
            </a:r>
            <a:r>
              <a:rPr lang="fr-FR" sz="1407" dirty="0"/>
              <a:t> photo if </a:t>
            </a:r>
            <a:r>
              <a:rPr lang="fr-FR" sz="1407" dirty="0" err="1"/>
              <a:t>needed</a:t>
            </a:r>
            <a:r>
              <a:rPr lang="fr-FR" sz="1407" dirty="0"/>
              <a:t> by </a:t>
            </a:r>
            <a:r>
              <a:rPr lang="fr-FR" sz="1407" dirty="0" err="1"/>
              <a:t>cropping</a:t>
            </a:r>
            <a:r>
              <a:rPr lang="fr-FR" sz="1407" dirty="0"/>
              <a:t> and </a:t>
            </a:r>
            <a:r>
              <a:rPr lang="fr-FR" sz="1407" dirty="0" err="1"/>
              <a:t>sliding</a:t>
            </a:r>
            <a:r>
              <a:rPr lang="fr-FR" sz="1407" dirty="0"/>
              <a:t> </a:t>
            </a:r>
            <a:r>
              <a:rPr lang="fr-FR" sz="1407" dirty="0" err="1"/>
              <a:t>it</a:t>
            </a:r>
            <a:r>
              <a:rPr lang="fr-FR" sz="1407" dirty="0"/>
              <a:t> </a:t>
            </a:r>
          </a:p>
        </p:txBody>
      </p:sp>
      <p:sp>
        <p:nvSpPr>
          <p:cNvPr id="5" name="Espace réservé du pied de page 4"/>
          <p:cNvSpPr>
            <a:spLocks noGrp="1"/>
          </p:cNvSpPr>
          <p:nvPr>
            <p:ph type="ftr" sz="quarter" idx="13"/>
          </p:nvPr>
        </p:nvSpPr>
        <p:spPr/>
        <p:txBody>
          <a:bodyPr/>
          <a:lstStyle/>
          <a:p>
            <a:pPr eaLnBrk="0" hangingPunct="0">
              <a:lnSpc>
                <a:spcPct val="90000"/>
              </a:lnSpc>
              <a:buClr>
                <a:schemeClr val="accent3"/>
              </a:buClr>
              <a:buSzPct val="120000"/>
              <a:tabLst>
                <a:tab pos="1285695" algn="l"/>
                <a:tab pos="1919117" algn="l"/>
                <a:tab pos="2552539" algn="l"/>
                <a:tab pos="9591816" algn="r"/>
              </a:tabLst>
            </a:pPr>
            <a:r>
              <a:rPr lang="en-GB"/>
              <a:t>Title of the document or activity name – Month XX, 2016 – Insert tab &gt; Header/Footer</a:t>
            </a:r>
            <a:endParaRPr lang="en-GB" dirty="0"/>
          </a:p>
        </p:txBody>
      </p:sp>
    </p:spTree>
    <p:extLst>
      <p:ext uri="{BB962C8B-B14F-4D97-AF65-F5344CB8AC3E}">
        <p14:creationId xmlns:p14="http://schemas.microsoft.com/office/powerpoint/2010/main" val="6549136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TitleSlide_bluebackgroun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936180"/>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3D0C9"/>
        </a:solidFill>
        <a:effectLst/>
      </p:bgPr>
    </p:bg>
    <p:spTree>
      <p:nvGrpSpPr>
        <p:cNvPr id="1" name=""/>
        <p:cNvGrpSpPr/>
        <p:nvPr/>
      </p:nvGrpSpPr>
      <p:grpSpPr>
        <a:xfrm>
          <a:off x="0" y="0"/>
          <a:ext cx="0" cy="0"/>
          <a:chOff x="0" y="0"/>
          <a:chExt cx="0" cy="0"/>
        </a:xfrm>
      </p:grpSpPr>
      <p:pic>
        <p:nvPicPr>
          <p:cNvPr id="5" name="Image 2">
            <a:extLst>
              <a:ext uri="{FF2B5EF4-FFF2-40B4-BE49-F238E27FC236}">
                <a16:creationId xmlns:a16="http://schemas.microsoft.com/office/drawing/2014/main" id="{BB78C2CF-1890-49E5-87CF-76A33717D9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
            <a:ext cx="12192000" cy="6858839"/>
          </a:xfrm>
          <a:prstGeom prst="rect">
            <a:avLst/>
          </a:prstGeom>
        </p:spPr>
      </p:pic>
      <p:pic>
        <p:nvPicPr>
          <p:cNvPr id="6" name="Image 5">
            <a:extLst>
              <a:ext uri="{FF2B5EF4-FFF2-40B4-BE49-F238E27FC236}">
                <a16:creationId xmlns:a16="http://schemas.microsoft.com/office/drawing/2014/main" id="{D5D37550-0461-42AA-9583-4E3C0E1B39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re 9">
            <a:extLst>
              <a:ext uri="{FF2B5EF4-FFF2-40B4-BE49-F238E27FC236}">
                <a16:creationId xmlns:a16="http://schemas.microsoft.com/office/drawing/2014/main" id="{B0AFB48C-36E7-43B5-BDFB-2530BBF62318}"/>
              </a:ext>
            </a:extLst>
          </p:cNvPr>
          <p:cNvSpPr>
            <a:spLocks noGrp="1"/>
          </p:cNvSpPr>
          <p:nvPr>
            <p:ph type="title" hasCustomPrompt="1"/>
          </p:nvPr>
        </p:nvSpPr>
        <p:spPr>
          <a:xfrm>
            <a:off x="325189" y="5380040"/>
            <a:ext cx="10515600" cy="1325563"/>
          </a:xfrm>
          <a:prstGeom prst="rect">
            <a:avLst/>
          </a:prstGeom>
        </p:spPr>
        <p:txBody>
          <a:bodyPr/>
          <a:lstStyle>
            <a:lvl1pPr>
              <a:defRPr sz="3999" b="1" i="0">
                <a:solidFill>
                  <a:schemeClr val="bg1"/>
                </a:solidFill>
                <a:latin typeface="Century Gothic" charset="0"/>
                <a:ea typeface="Century Gothic" charset="0"/>
                <a:cs typeface="Century Gothic" charset="0"/>
              </a:defRPr>
            </a:lvl1pPr>
          </a:lstStyle>
          <a:p>
            <a:r>
              <a:rPr lang="fr-FR" dirty="0"/>
              <a:t>CLIQUEZ ET MODIFIEZ LE TITRE</a:t>
            </a:r>
          </a:p>
        </p:txBody>
      </p:sp>
      <p:sp>
        <p:nvSpPr>
          <p:cNvPr id="8" name="Espace réservé du texte 6">
            <a:extLst>
              <a:ext uri="{FF2B5EF4-FFF2-40B4-BE49-F238E27FC236}">
                <a16:creationId xmlns:a16="http://schemas.microsoft.com/office/drawing/2014/main" id="{12E22D7F-4D33-4B64-8B18-E82B9908C0CF}"/>
              </a:ext>
            </a:extLst>
          </p:cNvPr>
          <p:cNvSpPr>
            <a:spLocks noGrp="1"/>
          </p:cNvSpPr>
          <p:nvPr>
            <p:ph type="body" sz="quarter" idx="10"/>
          </p:nvPr>
        </p:nvSpPr>
        <p:spPr>
          <a:xfrm>
            <a:off x="325199" y="6042821"/>
            <a:ext cx="9956800" cy="914400"/>
          </a:xfrm>
          <a:prstGeom prst="rect">
            <a:avLst/>
          </a:prstGeom>
        </p:spPr>
        <p:txBody>
          <a:bodyPr/>
          <a:lstStyle>
            <a:lvl1pPr marL="0" indent="0">
              <a:buFontTx/>
              <a:buNone/>
              <a:defRPr b="0" i="0">
                <a:solidFill>
                  <a:schemeClr val="bg1"/>
                </a:solidFill>
                <a:latin typeface="Century Gothic" charset="0"/>
                <a:ea typeface="Century Gothic" charset="0"/>
                <a:cs typeface="Century Gothic" charset="0"/>
              </a:defRPr>
            </a:lvl1pPr>
          </a:lstStyle>
          <a:p>
            <a:pPr lvl="0"/>
            <a:r>
              <a:rPr lang="fr-FR" dirty="0"/>
              <a:t>Cliquez pour modifier les styles du texte du masque</a:t>
            </a:r>
          </a:p>
        </p:txBody>
      </p:sp>
    </p:spTree>
    <p:extLst>
      <p:ext uri="{BB962C8B-B14F-4D97-AF65-F5344CB8AC3E}">
        <p14:creationId xmlns:p14="http://schemas.microsoft.com/office/powerpoint/2010/main" val="10874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Co-brand Option 1">
    <p:bg>
      <p:bgPr>
        <a:solidFill>
          <a:srgbClr val="D3D0C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6098BD-9ACD-49BE-94EC-A3BDACD4C2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 y="480589"/>
            <a:ext cx="12191993" cy="1468768"/>
          </a:xfrm>
          <a:prstGeom prst="rect">
            <a:avLst/>
          </a:prstGeom>
        </p:spPr>
      </p:pic>
      <p:sp>
        <p:nvSpPr>
          <p:cNvPr id="17" name="Text Placeholder 16"/>
          <p:cNvSpPr>
            <a:spLocks noGrp="1"/>
          </p:cNvSpPr>
          <p:nvPr>
            <p:ph type="body" sz="quarter" idx="12" hasCustomPrompt="1"/>
          </p:nvPr>
        </p:nvSpPr>
        <p:spPr>
          <a:xfrm>
            <a:off x="6203961" y="2076463"/>
            <a:ext cx="5776383" cy="2029881"/>
          </a:xfrm>
          <a:solidFill>
            <a:schemeClr val="accent1"/>
          </a:solidFill>
        </p:spPr>
        <p:txBody>
          <a:bodyPr lIns="133110" tIns="71942" rIns="133110" bIns="71942">
            <a:noAutofit/>
          </a:bodyPr>
          <a:lstStyle>
            <a:lvl1pPr marL="0" indent="0" algn="r">
              <a:spcBef>
                <a:spcPts val="0"/>
              </a:spcBef>
              <a:spcAft>
                <a:spcPts val="2933"/>
              </a:spcAft>
              <a:buNone/>
              <a:defRPr sz="3999" b="1">
                <a:solidFill>
                  <a:schemeClr val="bg1"/>
                </a:solidFill>
              </a:defRPr>
            </a:lvl1pPr>
            <a:lvl2pPr marL="0" indent="0" algn="r">
              <a:spcBef>
                <a:spcPts val="0"/>
              </a:spcBef>
              <a:buNone/>
              <a:defRPr sz="2399" b="0">
                <a:solidFill>
                  <a:schemeClr val="bg1"/>
                </a:solidFill>
              </a:defRPr>
            </a:lvl2pPr>
            <a:lvl3pPr marL="0" indent="0" algn="r">
              <a:spcBef>
                <a:spcPts val="1067"/>
              </a:spcBef>
              <a:buNone/>
              <a:tabLst/>
              <a:defRPr sz="1799" b="0">
                <a:solidFill>
                  <a:schemeClr val="bg1"/>
                </a:solidFill>
              </a:defRPr>
            </a:lvl3pPr>
            <a:lvl4pPr marL="1344" indent="0" algn="r">
              <a:buFont typeface="Arial" panose="020B0604020202020204" pitchFamily="34" charset="0"/>
              <a:buNone/>
              <a:defRPr sz="3999" b="0">
                <a:solidFill>
                  <a:schemeClr val="bg1"/>
                </a:solidFill>
              </a:defRPr>
            </a:lvl4pPr>
            <a:lvl5pPr marL="0" indent="0" algn="r">
              <a:buFont typeface="Arial" panose="020B0604020202020204" pitchFamily="34" charset="0"/>
              <a:buNone/>
              <a:defRPr sz="3999" b="0">
                <a:solidFill>
                  <a:schemeClr val="bg1"/>
                </a:solidFill>
              </a:defRPr>
            </a:lvl5pPr>
          </a:lstStyle>
          <a:p>
            <a:pPr lvl="0"/>
            <a:r>
              <a:rPr lang="en-US" dirty="0"/>
              <a:t>[Title]</a:t>
            </a:r>
          </a:p>
          <a:p>
            <a:pPr lvl="1"/>
            <a:r>
              <a:rPr lang="en-US" dirty="0"/>
              <a:t>[Subtitle]</a:t>
            </a:r>
          </a:p>
          <a:p>
            <a:pPr lvl="2"/>
            <a:r>
              <a:rPr lang="en-US" dirty="0"/>
              <a:t>[Date]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245611" y="1193811"/>
            <a:ext cx="2157617" cy="502543"/>
          </a:xfrm>
          <a:prstGeom prst="rect">
            <a:avLst/>
          </a:prstGeom>
        </p:spPr>
      </p:pic>
    </p:spTree>
    <p:extLst>
      <p:ext uri="{BB962C8B-B14F-4D97-AF65-F5344CB8AC3E}">
        <p14:creationId xmlns:p14="http://schemas.microsoft.com/office/powerpoint/2010/main" val="356497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Co-brand Option 2">
    <p:bg>
      <p:bgPr>
        <a:solidFill>
          <a:srgbClr val="D3D0C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B00DA8-02CD-4A27-AE79-72574BC709D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 y="480589"/>
            <a:ext cx="12191993" cy="1468768"/>
          </a:xfrm>
          <a:prstGeom prst="rect">
            <a:avLst/>
          </a:prstGeom>
        </p:spPr>
      </p:pic>
      <p:sp>
        <p:nvSpPr>
          <p:cNvPr id="17" name="Text Placeholder 16"/>
          <p:cNvSpPr>
            <a:spLocks noGrp="1"/>
          </p:cNvSpPr>
          <p:nvPr>
            <p:ph type="body" sz="quarter" idx="12" hasCustomPrompt="1"/>
          </p:nvPr>
        </p:nvSpPr>
        <p:spPr>
          <a:xfrm>
            <a:off x="6203961" y="3653378"/>
            <a:ext cx="5776383" cy="2029881"/>
          </a:xfrm>
          <a:solidFill>
            <a:schemeClr val="accent1"/>
          </a:solidFill>
        </p:spPr>
        <p:txBody>
          <a:bodyPr lIns="133110" tIns="71942" rIns="133110" bIns="71942">
            <a:noAutofit/>
          </a:bodyPr>
          <a:lstStyle>
            <a:lvl1pPr marL="0" indent="0" algn="r">
              <a:spcBef>
                <a:spcPts val="0"/>
              </a:spcBef>
              <a:spcAft>
                <a:spcPts val="2933"/>
              </a:spcAft>
              <a:buNone/>
              <a:defRPr sz="3999" b="1">
                <a:solidFill>
                  <a:schemeClr val="bg1"/>
                </a:solidFill>
              </a:defRPr>
            </a:lvl1pPr>
            <a:lvl2pPr marL="0" indent="0" algn="r">
              <a:spcBef>
                <a:spcPts val="0"/>
              </a:spcBef>
              <a:buNone/>
              <a:defRPr sz="2399" b="0">
                <a:solidFill>
                  <a:schemeClr val="bg1"/>
                </a:solidFill>
              </a:defRPr>
            </a:lvl2pPr>
            <a:lvl3pPr marL="0" indent="0" algn="r">
              <a:spcBef>
                <a:spcPts val="1067"/>
              </a:spcBef>
              <a:buNone/>
              <a:tabLst/>
              <a:defRPr sz="1799" b="0">
                <a:solidFill>
                  <a:schemeClr val="bg1"/>
                </a:solidFill>
              </a:defRPr>
            </a:lvl3pPr>
            <a:lvl4pPr marL="1344" indent="0" algn="r">
              <a:buFont typeface="Arial" panose="020B0604020202020204" pitchFamily="34" charset="0"/>
              <a:buNone/>
              <a:defRPr sz="3999" b="0">
                <a:solidFill>
                  <a:schemeClr val="bg1"/>
                </a:solidFill>
              </a:defRPr>
            </a:lvl4pPr>
            <a:lvl5pPr marL="0" indent="0" algn="r">
              <a:buFont typeface="Arial" panose="020B0604020202020204" pitchFamily="34" charset="0"/>
              <a:buNone/>
              <a:defRPr sz="3999" b="0">
                <a:solidFill>
                  <a:schemeClr val="bg1"/>
                </a:solidFill>
              </a:defRPr>
            </a:lvl5pPr>
          </a:lstStyle>
          <a:p>
            <a:pPr lvl="0"/>
            <a:r>
              <a:rPr lang="en-US" dirty="0"/>
              <a:t>[Title]</a:t>
            </a:r>
          </a:p>
          <a:p>
            <a:pPr lvl="1"/>
            <a:r>
              <a:rPr lang="en-US" dirty="0"/>
              <a:t>[Subtitle]</a:t>
            </a:r>
          </a:p>
          <a:p>
            <a:pPr lvl="2"/>
            <a:r>
              <a:rPr lang="en-US" dirty="0"/>
              <a:t>[Date]</a:t>
            </a:r>
          </a:p>
        </p:txBody>
      </p:sp>
      <p:sp>
        <p:nvSpPr>
          <p:cNvPr id="11" name="TextBox 10"/>
          <p:cNvSpPr txBox="1"/>
          <p:nvPr userDrawn="1"/>
        </p:nvSpPr>
        <p:spPr>
          <a:xfrm>
            <a:off x="9234995" y="2087519"/>
            <a:ext cx="2745348" cy="1341491"/>
          </a:xfrm>
          <a:prstGeom prst="rect">
            <a:avLst/>
          </a:prstGeom>
          <a:solidFill>
            <a:schemeClr val="bg1"/>
          </a:solidFill>
        </p:spPr>
        <p:txBody>
          <a:bodyPr wrap="square" lIns="91353" tIns="45672" rIns="91353" bIns="45672" rtlCol="0">
            <a:noAutofit/>
          </a:bodyPr>
          <a:lstStyle/>
          <a:p>
            <a:pPr defTabSz="913490"/>
            <a:endParaRPr lang="en-AU" sz="2799" dirty="0">
              <a:solidFill>
                <a:srgbClr val="000000"/>
              </a:solidFill>
            </a:endParaRPr>
          </a:p>
        </p:txBody>
      </p:sp>
      <p:sp>
        <p:nvSpPr>
          <p:cNvPr id="13" name="TextBox 12"/>
          <p:cNvSpPr txBox="1"/>
          <p:nvPr userDrawn="1"/>
        </p:nvSpPr>
        <p:spPr>
          <a:xfrm>
            <a:off x="9936437" y="2177409"/>
            <a:ext cx="1860549" cy="169277"/>
          </a:xfrm>
          <a:prstGeom prst="rect">
            <a:avLst/>
          </a:prstGeom>
          <a:noFill/>
        </p:spPr>
        <p:txBody>
          <a:bodyPr wrap="square" lIns="0" tIns="0" rIns="0" bIns="0" rtlCol="0">
            <a:spAutoFit/>
          </a:bodyPr>
          <a:lstStyle/>
          <a:p>
            <a:pPr algn="r" defTabSz="913490"/>
            <a:r>
              <a:rPr lang="en-US" sz="1100" b="1" dirty="0">
                <a:solidFill>
                  <a:srgbClr val="FFFFFF">
                    <a:lumMod val="50000"/>
                  </a:srgbClr>
                </a:solidFill>
              </a:rPr>
              <a:t>In partnership with:</a:t>
            </a:r>
            <a:endParaRPr lang="en-AU" sz="1100" b="1" dirty="0">
              <a:solidFill>
                <a:srgbClr val="FFFFFF">
                  <a:lumMod val="50000"/>
                </a:srgbClr>
              </a:solidFill>
            </a:endParaRPr>
          </a:p>
        </p:txBody>
      </p:sp>
      <p:pic>
        <p:nvPicPr>
          <p:cNvPr id="9" name="Picture 8">
            <a:extLst>
              <a:ext uri="{FF2B5EF4-FFF2-40B4-BE49-F238E27FC236}">
                <a16:creationId xmlns:a16="http://schemas.microsoft.com/office/drawing/2014/main" id="{15114F8F-8A7D-4FCC-BEF0-9289D0995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61723" y="937260"/>
            <a:ext cx="1964974" cy="842400"/>
          </a:xfrm>
          <a:prstGeom prst="rect">
            <a:avLst/>
          </a:prstGeom>
        </p:spPr>
      </p:pic>
    </p:spTree>
    <p:extLst>
      <p:ext uri="{BB962C8B-B14F-4D97-AF65-F5344CB8AC3E}">
        <p14:creationId xmlns:p14="http://schemas.microsoft.com/office/powerpoint/2010/main" val="216582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D3D0C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8379D-40CB-4E72-BE6E-7B0CE3CDBC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 y="480589"/>
            <a:ext cx="12191993" cy="1468768"/>
          </a:xfrm>
          <a:prstGeom prst="rect">
            <a:avLst/>
          </a:prstGeom>
        </p:spPr>
      </p:pic>
      <p:sp>
        <p:nvSpPr>
          <p:cNvPr id="17" name="Text Placeholder 16"/>
          <p:cNvSpPr>
            <a:spLocks noGrp="1"/>
          </p:cNvSpPr>
          <p:nvPr>
            <p:ph type="body" sz="quarter" idx="12" hasCustomPrompt="1"/>
          </p:nvPr>
        </p:nvSpPr>
        <p:spPr>
          <a:xfrm>
            <a:off x="6203961" y="2076463"/>
            <a:ext cx="5776383" cy="1352548"/>
          </a:xfrm>
          <a:solidFill>
            <a:schemeClr val="accent1"/>
          </a:solidFill>
        </p:spPr>
        <p:txBody>
          <a:bodyPr lIns="133110" tIns="71942" rIns="133110" bIns="71942">
            <a:noAutofit/>
          </a:bodyPr>
          <a:lstStyle>
            <a:lvl1pPr marL="0" indent="0" algn="r">
              <a:spcBef>
                <a:spcPts val="0"/>
              </a:spcBef>
              <a:spcAft>
                <a:spcPts val="2933"/>
              </a:spcAft>
              <a:buNone/>
              <a:defRPr sz="3999" b="1" baseline="0">
                <a:solidFill>
                  <a:schemeClr val="bg1"/>
                </a:solidFill>
              </a:defRPr>
            </a:lvl1pPr>
            <a:lvl2pPr marL="0" indent="0" algn="r">
              <a:spcBef>
                <a:spcPts val="0"/>
              </a:spcBef>
              <a:buNone/>
              <a:defRPr sz="2399" b="0">
                <a:solidFill>
                  <a:schemeClr val="bg1"/>
                </a:solidFill>
              </a:defRPr>
            </a:lvl2pPr>
            <a:lvl3pPr marL="0" indent="0" algn="r">
              <a:spcBef>
                <a:spcPts val="1067"/>
              </a:spcBef>
              <a:buNone/>
              <a:tabLst/>
              <a:defRPr sz="1899" b="0">
                <a:solidFill>
                  <a:schemeClr val="bg1"/>
                </a:solidFill>
              </a:defRPr>
            </a:lvl3pPr>
            <a:lvl4pPr marL="1344" indent="0" algn="r">
              <a:buFont typeface="Arial" panose="020B0604020202020204" pitchFamily="34" charset="0"/>
              <a:buNone/>
              <a:defRPr sz="3999" b="0">
                <a:solidFill>
                  <a:schemeClr val="bg1"/>
                </a:solidFill>
              </a:defRPr>
            </a:lvl4pPr>
            <a:lvl5pPr marL="0" indent="0" algn="r">
              <a:buFont typeface="Arial" panose="020B0604020202020204" pitchFamily="34" charset="0"/>
              <a:buNone/>
              <a:defRPr sz="3999" b="0">
                <a:solidFill>
                  <a:schemeClr val="bg1"/>
                </a:solidFill>
              </a:defRPr>
            </a:lvl5pPr>
          </a:lstStyle>
          <a:p>
            <a:pPr lvl="0"/>
            <a:r>
              <a:rPr lang="en-US" dirty="0"/>
              <a:t>[Thank you]</a:t>
            </a:r>
          </a:p>
        </p:txBody>
      </p:sp>
      <p:pic>
        <p:nvPicPr>
          <p:cNvPr id="6" name="Picture 5">
            <a:extLst>
              <a:ext uri="{FF2B5EF4-FFF2-40B4-BE49-F238E27FC236}">
                <a16:creationId xmlns:a16="http://schemas.microsoft.com/office/drawing/2014/main" id="{84E688FF-7512-48EC-AE4A-D328AA6BFD7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61723" y="937260"/>
            <a:ext cx="1964974" cy="842400"/>
          </a:xfrm>
          <a:prstGeom prst="rect">
            <a:avLst/>
          </a:prstGeom>
        </p:spPr>
      </p:pic>
    </p:spTree>
    <p:extLst>
      <p:ext uri="{BB962C8B-B14F-4D97-AF65-F5344CB8AC3E}">
        <p14:creationId xmlns:p14="http://schemas.microsoft.com/office/powerpoint/2010/main" val="306402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hapter Title, imag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10" y="1557010"/>
            <a:ext cx="3744000" cy="4824000"/>
          </a:xfrm>
          <a:solidFill>
            <a:schemeClr val="accent1"/>
          </a:solidFill>
        </p:spPr>
        <p:txBody>
          <a:bodyPr lIns="154696" tIns="154696" rIns="154696" bIns="154696" anchor="t">
            <a:noAutofit/>
          </a:bodyPr>
          <a:lstStyle>
            <a:lvl1pPr marL="0" indent="0" algn="l">
              <a:lnSpc>
                <a:spcPct val="90000"/>
              </a:lnSpc>
              <a:spcBef>
                <a:spcPts val="0"/>
              </a:spcBef>
              <a:spcAft>
                <a:spcPts val="0"/>
              </a:spcAft>
              <a:buNone/>
              <a:defRPr sz="2399" b="1" cap="none" baseline="0">
                <a:solidFill>
                  <a:schemeClr val="bg1"/>
                </a:solidFill>
              </a:defRPr>
            </a:lvl1pPr>
          </a:lstStyle>
          <a:p>
            <a:pPr lvl="0"/>
            <a:r>
              <a:rPr lang="en-US" dirty="0"/>
              <a:t>[Subtitle]</a:t>
            </a:r>
          </a:p>
        </p:txBody>
      </p:sp>
      <p:sp>
        <p:nvSpPr>
          <p:cNvPr id="5" name="Title 4"/>
          <p:cNvSpPr>
            <a:spLocks noGrp="1"/>
          </p:cNvSpPr>
          <p:nvPr>
            <p:ph type="title" hasCustomPrompt="1"/>
          </p:nvPr>
        </p:nvSpPr>
        <p:spPr>
          <a:xfrm>
            <a:off x="624000" y="405010"/>
            <a:ext cx="10944000" cy="576000"/>
          </a:xfrm>
        </p:spPr>
        <p:txBody>
          <a:bodyPr>
            <a:noAutofit/>
          </a:bodyPr>
          <a:lstStyle>
            <a:lvl1pPr marL="718929" indent="-718929">
              <a:buClr>
                <a:schemeClr val="accent1"/>
              </a:buClr>
              <a:buFont typeface="+mj-lt"/>
              <a:buAutoNum type="arabicPeriod"/>
              <a:defRPr sz="4199"/>
            </a:lvl1pPr>
          </a:lstStyle>
          <a:p>
            <a:r>
              <a:rPr lang="en-US" dirty="0"/>
              <a:t>Click to edit Master title style</a:t>
            </a:r>
            <a:endParaRPr lang="en-AU" dirty="0"/>
          </a:p>
        </p:txBody>
      </p:sp>
      <p:sp>
        <p:nvSpPr>
          <p:cNvPr id="10" name="Picture Placeholder 8"/>
          <p:cNvSpPr>
            <a:spLocks noGrp="1"/>
          </p:cNvSpPr>
          <p:nvPr>
            <p:ph type="pic" sz="quarter" idx="12" hasCustomPrompt="1"/>
          </p:nvPr>
        </p:nvSpPr>
        <p:spPr>
          <a:xfrm>
            <a:off x="4512010" y="1557010"/>
            <a:ext cx="7055999" cy="4824000"/>
          </a:xfrm>
          <a:solidFill>
            <a:schemeClr val="bg2"/>
          </a:solidFill>
        </p:spPr>
        <p:txBody>
          <a:bodyPr anchor="ctr">
            <a:normAutofit/>
          </a:bodyPr>
          <a:lstStyle>
            <a:lvl1pPr marL="0" indent="0" algn="ctr">
              <a:spcBef>
                <a:spcPts val="0"/>
              </a:spcBef>
              <a:spcAft>
                <a:spcPts val="0"/>
              </a:spcAft>
              <a:buNone/>
              <a:defRPr sz="1699" baseline="0"/>
            </a:lvl1pPr>
          </a:lstStyle>
          <a:p>
            <a:r>
              <a:rPr lang="en-AU" dirty="0"/>
              <a:t>[Click icon to add picture]</a:t>
            </a: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290255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hapter Title, red">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4512010" y="1557010"/>
            <a:ext cx="7055999" cy="4824000"/>
          </a:xfrm>
          <a:solidFill>
            <a:schemeClr val="tx2"/>
          </a:solidFill>
        </p:spPr>
        <p:txBody>
          <a:bodyPr lIns="0" tIns="0" rIns="0" bIns="143903" anchor="b">
            <a:noAutofit/>
          </a:bodyPr>
          <a:lstStyle>
            <a:lvl1pPr marL="0" indent="0" algn="r">
              <a:lnSpc>
                <a:spcPct val="10000"/>
              </a:lnSpc>
              <a:spcBef>
                <a:spcPts val="0"/>
              </a:spcBef>
              <a:spcAft>
                <a:spcPts val="0"/>
              </a:spcAft>
              <a:buNone/>
              <a:defRPr sz="36989" b="1" kern="0" cap="none" baseline="0">
                <a:solidFill>
                  <a:schemeClr val="bg1"/>
                </a:solidFill>
              </a:defRPr>
            </a:lvl1pPr>
          </a:lstStyle>
          <a:p>
            <a:pPr lvl="0"/>
            <a:r>
              <a:rPr lang="en-US" noProof="0" dirty="0"/>
              <a:t>0</a:t>
            </a:r>
          </a:p>
        </p:txBody>
      </p:sp>
      <p:sp>
        <p:nvSpPr>
          <p:cNvPr id="7" name="Text Placeholder 6"/>
          <p:cNvSpPr>
            <a:spLocks noGrp="1"/>
          </p:cNvSpPr>
          <p:nvPr>
            <p:ph type="body" sz="quarter" idx="10" hasCustomPrompt="1"/>
          </p:nvPr>
        </p:nvSpPr>
        <p:spPr>
          <a:xfrm>
            <a:off x="624001" y="1557010"/>
            <a:ext cx="3743999" cy="4824000"/>
          </a:xfrm>
          <a:solidFill>
            <a:schemeClr val="accent1"/>
          </a:solidFill>
        </p:spPr>
        <p:txBody>
          <a:bodyPr lIns="154696" tIns="154696" rIns="154696" bIns="154696" anchor="t">
            <a:noAutofit/>
          </a:bodyPr>
          <a:lstStyle>
            <a:lvl1pPr marL="0" indent="0" algn="l">
              <a:lnSpc>
                <a:spcPct val="90000"/>
              </a:lnSpc>
              <a:spcBef>
                <a:spcPts val="0"/>
              </a:spcBef>
              <a:spcAft>
                <a:spcPts val="0"/>
              </a:spcAft>
              <a:buNone/>
              <a:defRPr sz="2399" b="1" cap="none" baseline="0">
                <a:solidFill>
                  <a:schemeClr val="bg1"/>
                </a:solidFill>
              </a:defRPr>
            </a:lvl1pPr>
          </a:lstStyle>
          <a:p>
            <a:pPr lvl="0"/>
            <a:r>
              <a:rPr lang="en-US" noProof="0" dirty="0"/>
              <a:t>[Subtitle]</a:t>
            </a:r>
          </a:p>
        </p:txBody>
      </p:sp>
      <p:sp>
        <p:nvSpPr>
          <p:cNvPr id="5" name="Title 4"/>
          <p:cNvSpPr>
            <a:spLocks noGrp="1"/>
          </p:cNvSpPr>
          <p:nvPr>
            <p:ph type="title" hasCustomPrompt="1"/>
          </p:nvPr>
        </p:nvSpPr>
        <p:spPr>
          <a:xfrm>
            <a:off x="624000" y="405010"/>
            <a:ext cx="10944000" cy="576000"/>
          </a:xfrm>
        </p:spPr>
        <p:txBody>
          <a:bodyPr>
            <a:noAutofit/>
          </a:bodyPr>
          <a:lstStyle>
            <a:lvl1pPr marL="0" indent="0">
              <a:buClr>
                <a:schemeClr val="accent2"/>
              </a:buClr>
              <a:buFont typeface="+mj-lt"/>
              <a:buNone/>
              <a:defRPr sz="4199"/>
            </a:lvl1pPr>
          </a:lstStyle>
          <a:p>
            <a:r>
              <a:rPr lang="en-US" dirty="0"/>
              <a:t>Click to edit Master title style</a:t>
            </a:r>
            <a:endParaRPr lang="en-AU" dirty="0"/>
          </a:p>
        </p:txBody>
      </p:sp>
    </p:spTree>
    <p:extLst>
      <p:ext uri="{BB962C8B-B14F-4D97-AF65-F5344CB8AC3E}">
        <p14:creationId xmlns:p14="http://schemas.microsoft.com/office/powerpoint/2010/main" val="126814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 Education to Emp">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5467" y="143526"/>
            <a:ext cx="12346332" cy="8241176"/>
          </a:xfrm>
          <a:prstGeom prst="rect">
            <a:avLst/>
          </a:prstGeom>
        </p:spPr>
      </p:pic>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00567" y="1087702"/>
            <a:ext cx="11201400" cy="5084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pic>
        <p:nvPicPr>
          <p:cNvPr id="8" name="Picture 7"/>
          <p:cNvPicPr>
            <a:picLocks noChangeAspect="1"/>
          </p:cNvPicPr>
          <p:nvPr userDrawn="1"/>
        </p:nvPicPr>
        <p:blipFill rotWithShape="1">
          <a:blip r:embed="rId4"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Tree>
    <p:extLst>
      <p:ext uri="{BB962C8B-B14F-4D97-AF65-F5344CB8AC3E}">
        <p14:creationId xmlns:p14="http://schemas.microsoft.com/office/powerpoint/2010/main" val="22898474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hapter Title, violet">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4512010" y="1557010"/>
            <a:ext cx="7055999" cy="4824000"/>
          </a:xfrm>
          <a:solidFill>
            <a:schemeClr val="tx2"/>
          </a:solidFill>
        </p:spPr>
        <p:txBody>
          <a:bodyPr lIns="0" tIns="0" rIns="0" bIns="143903" anchor="b">
            <a:noAutofit/>
          </a:bodyPr>
          <a:lstStyle>
            <a:lvl1pPr marL="0" indent="0" algn="r">
              <a:lnSpc>
                <a:spcPct val="10000"/>
              </a:lnSpc>
              <a:spcBef>
                <a:spcPts val="0"/>
              </a:spcBef>
              <a:spcAft>
                <a:spcPts val="0"/>
              </a:spcAft>
              <a:buNone/>
              <a:defRPr sz="36989" b="1" kern="0" cap="none" baseline="0">
                <a:solidFill>
                  <a:schemeClr val="bg1"/>
                </a:solidFill>
              </a:defRPr>
            </a:lvl1pPr>
          </a:lstStyle>
          <a:p>
            <a:pPr lvl="0"/>
            <a:r>
              <a:rPr lang="en-US" noProof="0" dirty="0"/>
              <a:t>0</a:t>
            </a:r>
          </a:p>
        </p:txBody>
      </p:sp>
      <p:sp>
        <p:nvSpPr>
          <p:cNvPr id="7" name="Text Placeholder 6"/>
          <p:cNvSpPr>
            <a:spLocks noGrp="1"/>
          </p:cNvSpPr>
          <p:nvPr>
            <p:ph type="body" sz="quarter" idx="10" hasCustomPrompt="1"/>
          </p:nvPr>
        </p:nvSpPr>
        <p:spPr>
          <a:xfrm>
            <a:off x="624001" y="1557010"/>
            <a:ext cx="3743999" cy="4824000"/>
          </a:xfrm>
          <a:solidFill>
            <a:schemeClr val="accent2"/>
          </a:solidFill>
        </p:spPr>
        <p:txBody>
          <a:bodyPr lIns="154696" tIns="154696" rIns="154696" bIns="154696" anchor="t">
            <a:noAutofit/>
          </a:bodyPr>
          <a:lstStyle>
            <a:lvl1pPr marL="0" indent="0" algn="l">
              <a:lnSpc>
                <a:spcPct val="90000"/>
              </a:lnSpc>
              <a:spcBef>
                <a:spcPts val="0"/>
              </a:spcBef>
              <a:spcAft>
                <a:spcPts val="0"/>
              </a:spcAft>
              <a:buNone/>
              <a:defRPr sz="2399" b="1" cap="none" baseline="0">
                <a:solidFill>
                  <a:schemeClr val="bg1"/>
                </a:solidFill>
              </a:defRPr>
            </a:lvl1pPr>
          </a:lstStyle>
          <a:p>
            <a:pPr lvl="0"/>
            <a:r>
              <a:rPr lang="en-US" noProof="0" dirty="0"/>
              <a:t>[Subtitle]</a:t>
            </a:r>
          </a:p>
        </p:txBody>
      </p:sp>
      <p:sp>
        <p:nvSpPr>
          <p:cNvPr id="5" name="Title 4"/>
          <p:cNvSpPr>
            <a:spLocks noGrp="1"/>
          </p:cNvSpPr>
          <p:nvPr>
            <p:ph type="title" hasCustomPrompt="1"/>
          </p:nvPr>
        </p:nvSpPr>
        <p:spPr>
          <a:xfrm>
            <a:off x="624000" y="405010"/>
            <a:ext cx="10944000" cy="576000"/>
          </a:xfrm>
        </p:spPr>
        <p:txBody>
          <a:bodyPr>
            <a:noAutofit/>
          </a:bodyPr>
          <a:lstStyle>
            <a:lvl1pPr marL="0" indent="0">
              <a:buClr>
                <a:schemeClr val="accent2"/>
              </a:buClr>
              <a:buFont typeface="+mj-lt"/>
              <a:buNone/>
              <a:defRPr sz="4199"/>
            </a:lvl1pPr>
          </a:lstStyle>
          <a:p>
            <a:r>
              <a:rPr lang="en-US" dirty="0"/>
              <a:t>Click to edit Master title style</a:t>
            </a:r>
            <a:endParaRPr lang="en-AU" dirty="0"/>
          </a:p>
        </p:txBody>
      </p:sp>
    </p:spTree>
    <p:extLst>
      <p:ext uri="{BB962C8B-B14F-4D97-AF65-F5344CB8AC3E}">
        <p14:creationId xmlns:p14="http://schemas.microsoft.com/office/powerpoint/2010/main" val="100355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ntents/Agenda">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01" y="1557010"/>
            <a:ext cx="5760000" cy="4824000"/>
          </a:xfrm>
          <a:solidFill>
            <a:schemeClr val="accent1"/>
          </a:solidFill>
        </p:spPr>
        <p:txBody>
          <a:bodyPr lIns="309383" tIns="309383" rIns="309383" bIns="309383" anchor="t">
            <a:noAutofit/>
          </a:bodyPr>
          <a:lstStyle>
            <a:lvl1pPr marL="456729" indent="-456729" algn="l">
              <a:lnSpc>
                <a:spcPct val="100000"/>
              </a:lnSpc>
              <a:spcBef>
                <a:spcPts val="600"/>
              </a:spcBef>
              <a:spcAft>
                <a:spcPts val="0"/>
              </a:spcAft>
              <a:buClr>
                <a:schemeClr val="bg1"/>
              </a:buClr>
              <a:buFont typeface="+mj-lt"/>
              <a:buAutoNum type="arabicPeriod"/>
              <a:defRPr sz="2399" b="0" cap="none" baseline="0">
                <a:solidFill>
                  <a:schemeClr val="bg1"/>
                </a:solidFill>
              </a:defRPr>
            </a:lvl1pPr>
          </a:lstStyle>
          <a:p>
            <a:pPr lvl="0"/>
            <a:r>
              <a:rPr lang="en-US" noProof="0" dirty="0"/>
              <a:t>[Chapters]</a:t>
            </a:r>
          </a:p>
        </p:txBody>
      </p:sp>
      <p:sp>
        <p:nvSpPr>
          <p:cNvPr id="6" name="Title 5">
            <a:extLst>
              <a:ext uri="{FF2B5EF4-FFF2-40B4-BE49-F238E27FC236}">
                <a16:creationId xmlns:a16="http://schemas.microsoft.com/office/drawing/2014/main" id="{FC4C1FA8-EA6C-46F8-BA3D-93BE25D4941C}"/>
              </a:ext>
            </a:extLst>
          </p:cNvPr>
          <p:cNvSpPr>
            <a:spLocks noGrp="1"/>
          </p:cNvSpPr>
          <p:nvPr>
            <p:ph type="title"/>
          </p:nvPr>
        </p:nvSpPr>
        <p:spPr/>
        <p:txBody>
          <a:bodyPr>
            <a:noAutofit/>
          </a:bodyPr>
          <a:lstStyle>
            <a:lvl1pPr>
              <a:defRPr sz="4199"/>
            </a:lvl1pPr>
          </a:lstStyle>
          <a:p>
            <a:r>
              <a:rPr lang="en-US" dirty="0"/>
              <a:t>Click to edit Master title style</a:t>
            </a:r>
            <a:endParaRPr lang="en-GB" dirty="0"/>
          </a:p>
        </p:txBody>
      </p:sp>
    </p:spTree>
    <p:extLst>
      <p:ext uri="{BB962C8B-B14F-4D97-AF65-F5344CB8AC3E}">
        <p14:creationId xmlns:p14="http://schemas.microsoft.com/office/powerpoint/2010/main" val="89569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00" y="1557010"/>
            <a:ext cx="5760000" cy="4824000"/>
          </a:xfrm>
          <a:solidFill>
            <a:schemeClr val="accent1"/>
          </a:solidFill>
        </p:spPr>
        <p:txBody>
          <a:bodyPr lIns="309383" tIns="309383" rIns="309383" bIns="309383" anchor="t">
            <a:noAutofit/>
          </a:bodyPr>
          <a:lstStyle>
            <a:lvl1pPr marL="456729" indent="-456729" algn="l">
              <a:lnSpc>
                <a:spcPct val="100000"/>
              </a:lnSpc>
              <a:spcBef>
                <a:spcPts val="600"/>
              </a:spcBef>
              <a:spcAft>
                <a:spcPts val="0"/>
              </a:spcAft>
              <a:buClr>
                <a:schemeClr val="bg1"/>
              </a:buClr>
              <a:buFont typeface="+mj-lt"/>
              <a:buAutoNum type="arabicPeriod"/>
              <a:defRPr sz="2399" b="0" cap="none" baseline="0">
                <a:solidFill>
                  <a:schemeClr val="bg1"/>
                </a:solidFill>
              </a:defRPr>
            </a:lvl1pPr>
          </a:lstStyle>
          <a:p>
            <a:pPr lvl="0"/>
            <a:r>
              <a:rPr lang="en-US" noProof="0" dirty="0"/>
              <a:t>[Chapters]</a:t>
            </a:r>
          </a:p>
        </p:txBody>
      </p:sp>
      <p:sp>
        <p:nvSpPr>
          <p:cNvPr id="3" name="Title 2">
            <a:extLst>
              <a:ext uri="{FF2B5EF4-FFF2-40B4-BE49-F238E27FC236}">
                <a16:creationId xmlns:a16="http://schemas.microsoft.com/office/drawing/2014/main" id="{6D048629-BA09-424A-A0C6-71C44FE8B7C1}"/>
              </a:ext>
            </a:extLst>
          </p:cNvPr>
          <p:cNvSpPr>
            <a:spLocks noGrp="1"/>
          </p:cNvSpPr>
          <p:nvPr>
            <p:ph type="title" hasCustomPrompt="1"/>
          </p:nvPr>
        </p:nvSpPr>
        <p:spPr>
          <a:xfrm>
            <a:off x="624000" y="405010"/>
            <a:ext cx="10944000" cy="576000"/>
          </a:xfrm>
        </p:spPr>
        <p:txBody>
          <a:bodyPr>
            <a:noAutofit/>
          </a:bodyPr>
          <a:lstStyle>
            <a:lvl1pPr>
              <a:defRPr sz="4199"/>
            </a:lvl1pPr>
          </a:lstStyle>
          <a:p>
            <a:r>
              <a:rPr lang="en-US" dirty="0"/>
              <a:t>Appendix</a:t>
            </a:r>
            <a:endParaRPr lang="en-GB" dirty="0"/>
          </a:p>
        </p:txBody>
      </p:sp>
    </p:spTree>
    <p:extLst>
      <p:ext uri="{BB962C8B-B14F-4D97-AF65-F5344CB8AC3E}">
        <p14:creationId xmlns:p14="http://schemas.microsoft.com/office/powerpoint/2010/main" val="26732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rward-looking Info">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000" y="1557010"/>
            <a:ext cx="8640000" cy="4824000"/>
          </a:xfrm>
          <a:solidFill>
            <a:schemeClr val="bg2"/>
          </a:solidFill>
        </p:spPr>
        <p:txBody>
          <a:bodyPr lIns="309383" tIns="309383" rIns="309383" bIns="309383" anchor="t">
            <a:noAutofit/>
          </a:bodyPr>
          <a:lstStyle>
            <a:lvl1pPr marL="0" indent="0" algn="l">
              <a:lnSpc>
                <a:spcPct val="110000"/>
              </a:lnSpc>
              <a:spcBef>
                <a:spcPts val="0"/>
              </a:spcBef>
              <a:spcAft>
                <a:spcPts val="800"/>
              </a:spcAft>
              <a:buClr>
                <a:schemeClr val="bg1"/>
              </a:buClr>
              <a:buFont typeface="+mj-lt"/>
              <a:buNone/>
              <a:defRPr sz="2399" b="0" cap="none" baseline="0">
                <a:solidFill>
                  <a:schemeClr val="tx2"/>
                </a:solidFill>
              </a:defRPr>
            </a:lvl1pPr>
          </a:lstStyle>
          <a:p>
            <a:pPr lvl="0"/>
            <a:r>
              <a:rPr lang="en-US" noProof="0" dirty="0"/>
              <a:t>[Enter text]</a:t>
            </a:r>
          </a:p>
        </p:txBody>
      </p:sp>
      <p:sp>
        <p:nvSpPr>
          <p:cNvPr id="3" name="Footer Placeholder 2"/>
          <p:cNvSpPr>
            <a:spLocks noGrp="1"/>
          </p:cNvSpPr>
          <p:nvPr>
            <p:ph type="ftr" sz="quarter" idx="11"/>
          </p:nvPr>
        </p:nvSpPr>
        <p:spPr/>
        <p:txBody>
          <a:bodyPr/>
          <a:lstStyle/>
          <a:p>
            <a:r>
              <a:rPr lang="en-US" dirty="0">
                <a:solidFill>
                  <a:srgbClr val="2A295C"/>
                </a:solidFill>
              </a:rPr>
              <a:t>Month 00, YYYY - Title of presentation</a:t>
            </a:r>
          </a:p>
        </p:txBody>
      </p:sp>
      <p:sp>
        <p:nvSpPr>
          <p:cNvPr id="5" name="Slide Number Placeholder 4"/>
          <p:cNvSpPr>
            <a:spLocks noGrp="1"/>
          </p:cNvSpPr>
          <p:nvPr>
            <p:ph type="sldNum" sz="quarter" idx="12"/>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9" name="TextBox 11"/>
          <p:cNvSpPr txBox="1"/>
          <p:nvPr userDrawn="1"/>
        </p:nvSpPr>
        <p:spPr>
          <a:xfrm>
            <a:off x="624000" y="405000"/>
            <a:ext cx="10944000" cy="538609"/>
          </a:xfrm>
          <a:prstGeom prst="rect">
            <a:avLst/>
          </a:prstGeom>
          <a:noFill/>
        </p:spPr>
        <p:txBody>
          <a:bodyPr wrap="square" lIns="0" tIns="0" rIns="0" bIns="45672" rtlCol="0">
            <a:spAutoFit/>
          </a:bodyPr>
          <a:lstStyle/>
          <a:p>
            <a:pPr defTabSz="913490"/>
            <a:r>
              <a:rPr lang="en-US" sz="3199" b="1" dirty="0">
                <a:solidFill>
                  <a:srgbClr val="2A295C"/>
                </a:solidFill>
              </a:rPr>
              <a:t>Click to edit Master title style</a:t>
            </a:r>
          </a:p>
        </p:txBody>
      </p:sp>
    </p:spTree>
    <p:extLst>
      <p:ext uri="{BB962C8B-B14F-4D97-AF65-F5344CB8AC3E}">
        <p14:creationId xmlns:p14="http://schemas.microsoft.com/office/powerpoint/2010/main" val="232236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0" y="1557001"/>
            <a:ext cx="10944000" cy="4607999"/>
          </a:xfrm>
        </p:spPr>
        <p:txBody>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6" name="Footer Placeholder 5"/>
          <p:cNvSpPr>
            <a:spLocks noGrp="1"/>
          </p:cNvSpPr>
          <p:nvPr>
            <p:ph type="ftr" sz="quarter" idx="14"/>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5"/>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4" name="Title 3">
            <a:extLst>
              <a:ext uri="{FF2B5EF4-FFF2-40B4-BE49-F238E27FC236}">
                <a16:creationId xmlns:a16="http://schemas.microsoft.com/office/drawing/2014/main" id="{D340727A-2AC2-43D9-9E13-D10C5748998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929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0" y="1557010"/>
            <a:ext cx="10938000" cy="460885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8" name="Text Placeholder 8"/>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
        <p:nvSpPr>
          <p:cNvPr id="2" name="Footer Placeholder 1"/>
          <p:cNvSpPr>
            <a:spLocks noGrp="1"/>
          </p:cNvSpPr>
          <p:nvPr>
            <p:ph type="ftr" sz="quarter" idx="16"/>
          </p:nvPr>
        </p:nvSpPr>
        <p:spPr/>
        <p:txBody>
          <a:bodyPr/>
          <a:lstStyle/>
          <a:p>
            <a:r>
              <a:rPr lang="en-US" dirty="0">
                <a:solidFill>
                  <a:srgbClr val="2A295C"/>
                </a:solidFill>
              </a:rPr>
              <a:t>Month 00, YYYY - Title of presentation</a:t>
            </a:r>
          </a:p>
        </p:txBody>
      </p:sp>
      <p:sp>
        <p:nvSpPr>
          <p:cNvPr id="6" name="Slide Number Placeholder 5"/>
          <p:cNvSpPr>
            <a:spLocks noGrp="1"/>
          </p:cNvSpPr>
          <p:nvPr>
            <p:ph type="sldNum" sz="quarter" idx="17"/>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4" name="Title 3">
            <a:extLst>
              <a:ext uri="{FF2B5EF4-FFF2-40B4-BE49-F238E27FC236}">
                <a16:creationId xmlns:a16="http://schemas.microsoft.com/office/drawing/2014/main" id="{0AFCF2F0-A5F4-44C2-972E-6C28F15C17C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1682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Two Content ">
    <p:spTree>
      <p:nvGrpSpPr>
        <p:cNvPr id="1" name=""/>
        <p:cNvGrpSpPr/>
        <p:nvPr/>
      </p:nvGrpSpPr>
      <p:grpSpPr>
        <a:xfrm>
          <a:off x="0" y="0"/>
          <a:ext cx="0" cy="0"/>
          <a:chOff x="0" y="0"/>
          <a:chExt cx="0" cy="0"/>
        </a:xfrm>
      </p:grpSpPr>
      <p:sp>
        <p:nvSpPr>
          <p:cNvPr id="10" name="Content Placeholder 6"/>
          <p:cNvSpPr>
            <a:spLocks noGrp="1"/>
          </p:cNvSpPr>
          <p:nvPr>
            <p:ph sz="quarter" idx="13"/>
          </p:nvPr>
        </p:nvSpPr>
        <p:spPr>
          <a:xfrm>
            <a:off x="624010" y="1557010"/>
            <a:ext cx="5399999"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2" name="Content Placeholder 6"/>
          <p:cNvSpPr>
            <a:spLocks noGrp="1"/>
          </p:cNvSpPr>
          <p:nvPr>
            <p:ph sz="quarter" idx="14"/>
          </p:nvPr>
        </p:nvSpPr>
        <p:spPr>
          <a:xfrm>
            <a:off x="6168001" y="1557000"/>
            <a:ext cx="5400000" cy="4823999"/>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2" name="Footer Placeholder 1"/>
          <p:cNvSpPr>
            <a:spLocks noGrp="1"/>
          </p:cNvSpPr>
          <p:nvPr>
            <p:ph type="ftr" sz="quarter" idx="15"/>
          </p:nvPr>
        </p:nvSpPr>
        <p:spPr/>
        <p:txBody>
          <a:bodyPr/>
          <a:lstStyle/>
          <a:p>
            <a:r>
              <a:rPr lang="en-US" dirty="0">
                <a:solidFill>
                  <a:srgbClr val="2A295C"/>
                </a:solidFill>
              </a:rPr>
              <a:t>Month 00, YYYY - Title of presentation</a:t>
            </a:r>
          </a:p>
        </p:txBody>
      </p:sp>
      <p:sp>
        <p:nvSpPr>
          <p:cNvPr id="7" name="Slide Number Placeholder 6"/>
          <p:cNvSpPr>
            <a:spLocks noGrp="1"/>
          </p:cNvSpPr>
          <p:nvPr>
            <p:ph type="sldNum" sz="quarter" idx="16"/>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6" name="Title 5">
            <a:extLst>
              <a:ext uri="{FF2B5EF4-FFF2-40B4-BE49-F238E27FC236}">
                <a16:creationId xmlns:a16="http://schemas.microsoft.com/office/drawing/2014/main" id="{08FAA775-30B5-4A91-A2DC-9E40AD71EBF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902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ubtitle &amp; Two Content">
    <p:spTree>
      <p:nvGrpSpPr>
        <p:cNvPr id="1" name=""/>
        <p:cNvGrpSpPr/>
        <p:nvPr/>
      </p:nvGrpSpPr>
      <p:grpSpPr>
        <a:xfrm>
          <a:off x="0" y="0"/>
          <a:ext cx="0" cy="0"/>
          <a:chOff x="0" y="0"/>
          <a:chExt cx="0" cy="0"/>
        </a:xfrm>
      </p:grpSpPr>
      <p:sp>
        <p:nvSpPr>
          <p:cNvPr id="10" name="Content Placeholder 6"/>
          <p:cNvSpPr>
            <a:spLocks noGrp="1"/>
          </p:cNvSpPr>
          <p:nvPr>
            <p:ph sz="quarter" idx="13"/>
          </p:nvPr>
        </p:nvSpPr>
        <p:spPr>
          <a:xfrm>
            <a:off x="624001" y="1557010"/>
            <a:ext cx="5400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2" name="Content Placeholder 6"/>
          <p:cNvSpPr>
            <a:spLocks noGrp="1"/>
          </p:cNvSpPr>
          <p:nvPr>
            <p:ph sz="quarter" idx="14"/>
          </p:nvPr>
        </p:nvSpPr>
        <p:spPr>
          <a:xfrm>
            <a:off x="6168010" y="1557010"/>
            <a:ext cx="5399999"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6" name="Footer Placeholder 5"/>
          <p:cNvSpPr>
            <a:spLocks noGrp="1"/>
          </p:cNvSpPr>
          <p:nvPr>
            <p:ph type="ftr" sz="quarter" idx="16"/>
          </p:nvPr>
        </p:nvSpPr>
        <p:spPr/>
        <p:txBody>
          <a:bodyPr/>
          <a:lstStyle/>
          <a:p>
            <a:r>
              <a:rPr lang="en-US" dirty="0">
                <a:solidFill>
                  <a:srgbClr val="2A295C"/>
                </a:solidFill>
              </a:rPr>
              <a:t>Month 00, YYYY - Title of presentation</a:t>
            </a:r>
          </a:p>
        </p:txBody>
      </p:sp>
      <p:sp>
        <p:nvSpPr>
          <p:cNvPr id="7" name="Slide Number Placeholder 6"/>
          <p:cNvSpPr>
            <a:spLocks noGrp="1"/>
          </p:cNvSpPr>
          <p:nvPr>
            <p:ph type="sldNum" sz="quarter" idx="17"/>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1BF2767F-3EB2-4576-ACA8-CADFB0EFE505}"/>
              </a:ext>
            </a:extLst>
          </p:cNvPr>
          <p:cNvSpPr>
            <a:spLocks noGrp="1"/>
          </p:cNvSpPr>
          <p:nvPr>
            <p:ph type="title"/>
          </p:nvPr>
        </p:nvSpPr>
        <p:spPr/>
        <p:txBody>
          <a:bodyPr/>
          <a:lstStyle/>
          <a:p>
            <a:r>
              <a:rPr lang="en-US"/>
              <a:t>Click to edit Master title style</a:t>
            </a:r>
            <a:endParaRPr lang="en-GB"/>
          </a:p>
        </p:txBody>
      </p:sp>
      <p:sp>
        <p:nvSpPr>
          <p:cNvPr id="8" name="Text Placeholder 8">
            <a:extLst>
              <a:ext uri="{FF2B5EF4-FFF2-40B4-BE49-F238E27FC236}">
                <a16:creationId xmlns:a16="http://schemas.microsoft.com/office/drawing/2014/main" id="{89F5AF2B-73B4-4712-B2AD-18E1E6588AF4}"/>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86931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Subtitle &amp; Three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1" y="1557010"/>
            <a:ext cx="3528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9" name="Content Placeholder 6"/>
          <p:cNvSpPr>
            <a:spLocks noGrp="1"/>
          </p:cNvSpPr>
          <p:nvPr>
            <p:ph sz="quarter" idx="16"/>
          </p:nvPr>
        </p:nvSpPr>
        <p:spPr>
          <a:xfrm>
            <a:off x="4296000" y="1557010"/>
            <a:ext cx="3600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0" name="Content Placeholder 6"/>
          <p:cNvSpPr>
            <a:spLocks noGrp="1"/>
          </p:cNvSpPr>
          <p:nvPr>
            <p:ph sz="quarter" idx="17"/>
          </p:nvPr>
        </p:nvSpPr>
        <p:spPr>
          <a:xfrm>
            <a:off x="8040010" y="1557010"/>
            <a:ext cx="3528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2" name="Footer Placeholder 1"/>
          <p:cNvSpPr>
            <a:spLocks noGrp="1"/>
          </p:cNvSpPr>
          <p:nvPr>
            <p:ph type="ftr" sz="quarter" idx="18"/>
          </p:nvPr>
        </p:nvSpPr>
        <p:spPr/>
        <p:txBody>
          <a:bodyPr/>
          <a:lstStyle/>
          <a:p>
            <a:r>
              <a:rPr lang="en-US" dirty="0">
                <a:solidFill>
                  <a:srgbClr val="2A295C"/>
                </a:solidFill>
              </a:rPr>
              <a:t>Month 00, YYYY - Title of presentation</a:t>
            </a:r>
          </a:p>
        </p:txBody>
      </p:sp>
      <p:sp>
        <p:nvSpPr>
          <p:cNvPr id="6" name="Slide Number Placeholder 5"/>
          <p:cNvSpPr>
            <a:spLocks noGrp="1"/>
          </p:cNvSpPr>
          <p:nvPr>
            <p:ph type="sldNum" sz="quarter" idx="19"/>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2" name="Text Placeholder 8">
            <a:extLst>
              <a:ext uri="{FF2B5EF4-FFF2-40B4-BE49-F238E27FC236}">
                <a16:creationId xmlns:a16="http://schemas.microsoft.com/office/drawing/2014/main" id="{0E7BF3D9-8CC5-46C2-8527-5D9017E04E13}"/>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
        <p:nvSpPr>
          <p:cNvPr id="4" name="Title 3">
            <a:extLst>
              <a:ext uri="{FF2B5EF4-FFF2-40B4-BE49-F238E27FC236}">
                <a16:creationId xmlns:a16="http://schemas.microsoft.com/office/drawing/2014/main" id="{95C42680-D514-4BC4-83B6-BCDD2733CF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3377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ubtitle, 3texts, 3 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624000" y="1557010"/>
            <a:ext cx="3528000" cy="1224000"/>
          </a:xfrm>
          <a:solidFill>
            <a:schemeClr val="tx2"/>
          </a:solidFill>
        </p:spPr>
        <p:txBody>
          <a:bodyPr anchor="ctr">
            <a:normAutofit/>
          </a:bodyPr>
          <a:lstStyle>
            <a:lvl1pPr marL="0" indent="0" algn="ctr">
              <a:buNone/>
              <a:defRPr sz="2399" b="0">
                <a:solidFill>
                  <a:schemeClr val="accent2"/>
                </a:solidFill>
              </a:defRPr>
            </a:lvl1pPr>
          </a:lstStyle>
          <a:p>
            <a:pPr lvl="0"/>
            <a:r>
              <a:rPr lang="fr-FR" noProof="0" dirty="0"/>
              <a:t>Modifiez les styles du texte du masque</a:t>
            </a:r>
            <a:endParaRPr lang="en-US" noProof="0" dirty="0"/>
          </a:p>
        </p:txBody>
      </p:sp>
      <p:sp>
        <p:nvSpPr>
          <p:cNvPr id="9" name="Content Placeholder 6"/>
          <p:cNvSpPr>
            <a:spLocks noGrp="1"/>
          </p:cNvSpPr>
          <p:nvPr>
            <p:ph sz="quarter" idx="16" hasCustomPrompt="1"/>
          </p:nvPr>
        </p:nvSpPr>
        <p:spPr>
          <a:xfrm>
            <a:off x="4296000" y="1557010"/>
            <a:ext cx="3600000" cy="1224000"/>
          </a:xfrm>
          <a:solidFill>
            <a:schemeClr val="tx2"/>
          </a:solidFill>
        </p:spPr>
        <p:txBody>
          <a:bodyPr anchor="ctr">
            <a:normAutofit/>
          </a:bodyPr>
          <a:lstStyle>
            <a:lvl1pPr marL="0" indent="0" algn="ctr">
              <a:buNone/>
              <a:defRPr sz="2399" b="0">
                <a:solidFill>
                  <a:schemeClr val="accent2"/>
                </a:solidFill>
              </a:defRPr>
            </a:lvl1pPr>
          </a:lstStyle>
          <a:p>
            <a:pPr lvl="0"/>
            <a:r>
              <a:rPr lang="fr-FR" noProof="0" dirty="0"/>
              <a:t>Modifiez les styles du texte du masque</a:t>
            </a:r>
            <a:endParaRPr lang="en-US" noProof="0" dirty="0"/>
          </a:p>
        </p:txBody>
      </p:sp>
      <p:sp>
        <p:nvSpPr>
          <p:cNvPr id="10" name="Content Placeholder 6"/>
          <p:cNvSpPr>
            <a:spLocks noGrp="1"/>
          </p:cNvSpPr>
          <p:nvPr>
            <p:ph sz="quarter" idx="17" hasCustomPrompt="1"/>
          </p:nvPr>
        </p:nvSpPr>
        <p:spPr>
          <a:xfrm>
            <a:off x="8040010" y="1557010"/>
            <a:ext cx="3528000" cy="1224000"/>
          </a:xfrm>
          <a:solidFill>
            <a:schemeClr val="tx2"/>
          </a:solidFill>
        </p:spPr>
        <p:txBody>
          <a:bodyPr anchor="ctr">
            <a:normAutofit/>
          </a:bodyPr>
          <a:lstStyle>
            <a:lvl1pPr marL="0" indent="0" algn="ctr">
              <a:buNone/>
              <a:defRPr sz="2399" b="0">
                <a:solidFill>
                  <a:schemeClr val="accent2"/>
                </a:solidFill>
              </a:defRPr>
            </a:lvl1pPr>
          </a:lstStyle>
          <a:p>
            <a:pPr lvl="0"/>
            <a:r>
              <a:rPr lang="fr-FR" noProof="0" dirty="0"/>
              <a:t>Modifiez les styles du texte du masque</a:t>
            </a:r>
            <a:endParaRPr lang="en-US" noProof="0" dirty="0"/>
          </a:p>
        </p:txBody>
      </p:sp>
      <p:sp>
        <p:nvSpPr>
          <p:cNvPr id="2" name="Footer Placeholder 1"/>
          <p:cNvSpPr>
            <a:spLocks noGrp="1"/>
          </p:cNvSpPr>
          <p:nvPr>
            <p:ph type="ftr" sz="quarter" idx="18"/>
          </p:nvPr>
        </p:nvSpPr>
        <p:spPr/>
        <p:txBody>
          <a:bodyPr/>
          <a:lstStyle/>
          <a:p>
            <a:r>
              <a:rPr lang="en-US" dirty="0">
                <a:solidFill>
                  <a:srgbClr val="2A295C"/>
                </a:solidFill>
              </a:rPr>
              <a:t>Month 00, YYYY - Title of presentation</a:t>
            </a:r>
          </a:p>
        </p:txBody>
      </p:sp>
      <p:sp>
        <p:nvSpPr>
          <p:cNvPr id="6" name="Slide Number Placeholder 5"/>
          <p:cNvSpPr>
            <a:spLocks noGrp="1"/>
          </p:cNvSpPr>
          <p:nvPr>
            <p:ph type="sldNum" sz="quarter" idx="19"/>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1" name="Content Placeholder 9"/>
          <p:cNvSpPr>
            <a:spLocks noGrp="1"/>
          </p:cNvSpPr>
          <p:nvPr>
            <p:ph sz="quarter" idx="20" hasCustomPrompt="1"/>
          </p:nvPr>
        </p:nvSpPr>
        <p:spPr>
          <a:xfrm>
            <a:off x="623999" y="2852946"/>
            <a:ext cx="3528000" cy="3528064"/>
          </a:xfrm>
          <a:solidFill>
            <a:schemeClr val="bg2"/>
          </a:solidFill>
        </p:spPr>
        <p:txBody>
          <a:bodyPr/>
          <a:lstStyle>
            <a:lvl1pPr marL="0" indent="0" algn="ctr">
              <a:buNone/>
              <a:defRPr>
                <a:solidFill>
                  <a:schemeClr val="tx2"/>
                </a:solidFill>
              </a:defRPr>
            </a:lvl1pPr>
          </a:lstStyle>
          <a:p>
            <a:pPr lvl="0"/>
            <a:r>
              <a:rPr lang="en-US" noProof="0" dirty="0"/>
              <a:t>[Content]</a:t>
            </a:r>
          </a:p>
        </p:txBody>
      </p:sp>
      <p:sp>
        <p:nvSpPr>
          <p:cNvPr id="13" name="Content Placeholder 9"/>
          <p:cNvSpPr>
            <a:spLocks noGrp="1"/>
          </p:cNvSpPr>
          <p:nvPr>
            <p:ph sz="quarter" idx="21" hasCustomPrompt="1"/>
          </p:nvPr>
        </p:nvSpPr>
        <p:spPr>
          <a:xfrm>
            <a:off x="4295999" y="2852946"/>
            <a:ext cx="3600000" cy="3528064"/>
          </a:xfrm>
          <a:solidFill>
            <a:schemeClr val="bg2"/>
          </a:solidFill>
        </p:spPr>
        <p:txBody>
          <a:bodyPr/>
          <a:lstStyle>
            <a:lvl1pPr marL="0" indent="0" algn="ctr">
              <a:buNone/>
              <a:defRPr>
                <a:solidFill>
                  <a:schemeClr val="tx2"/>
                </a:solidFill>
              </a:defRPr>
            </a:lvl1pPr>
          </a:lstStyle>
          <a:p>
            <a:pPr lvl="0"/>
            <a:r>
              <a:rPr lang="en-US" noProof="0" dirty="0"/>
              <a:t>[Content]</a:t>
            </a:r>
          </a:p>
        </p:txBody>
      </p:sp>
      <p:sp>
        <p:nvSpPr>
          <p:cNvPr id="14" name="Content Placeholder 9"/>
          <p:cNvSpPr>
            <a:spLocks noGrp="1"/>
          </p:cNvSpPr>
          <p:nvPr>
            <p:ph sz="quarter" idx="22" hasCustomPrompt="1"/>
          </p:nvPr>
        </p:nvSpPr>
        <p:spPr>
          <a:xfrm>
            <a:off x="8040010" y="2853010"/>
            <a:ext cx="3528000" cy="3528064"/>
          </a:xfrm>
          <a:solidFill>
            <a:schemeClr val="bg2"/>
          </a:solidFill>
        </p:spPr>
        <p:txBody>
          <a:bodyPr/>
          <a:lstStyle>
            <a:lvl1pPr marL="0" indent="0" algn="ctr">
              <a:buNone/>
              <a:defRPr>
                <a:solidFill>
                  <a:schemeClr val="tx2"/>
                </a:solidFill>
              </a:defRPr>
            </a:lvl1pPr>
          </a:lstStyle>
          <a:p>
            <a:pPr lvl="0"/>
            <a:r>
              <a:rPr lang="en-US" noProof="0" dirty="0"/>
              <a:t>[Content]</a:t>
            </a:r>
          </a:p>
        </p:txBody>
      </p:sp>
      <p:sp>
        <p:nvSpPr>
          <p:cNvPr id="12" name="Text Placeholder 8">
            <a:extLst>
              <a:ext uri="{FF2B5EF4-FFF2-40B4-BE49-F238E27FC236}">
                <a16:creationId xmlns:a16="http://schemas.microsoft.com/office/drawing/2014/main" id="{2CA237FA-07BE-4901-AC3C-59CC813ED264}"/>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
        <p:nvSpPr>
          <p:cNvPr id="4" name="Title 3">
            <a:extLst>
              <a:ext uri="{FF2B5EF4-FFF2-40B4-BE49-F238E27FC236}">
                <a16:creationId xmlns:a16="http://schemas.microsoft.com/office/drawing/2014/main" id="{1D1528F1-05DF-4922-913D-99A9FD622A8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1084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Module Slides">
    <p:spTree>
      <p:nvGrpSpPr>
        <p:cNvPr id="1" name=""/>
        <p:cNvGrpSpPr/>
        <p:nvPr/>
      </p:nvGrpSpPr>
      <p:grpSpPr>
        <a:xfrm>
          <a:off x="0" y="0"/>
          <a:ext cx="0" cy="0"/>
          <a:chOff x="0" y="0"/>
          <a:chExt cx="0" cy="0"/>
        </a:xfrm>
      </p:grpSpPr>
      <p:sp>
        <p:nvSpPr>
          <p:cNvPr id="2" name="Title 1"/>
          <p:cNvSpPr>
            <a:spLocks noGrp="1"/>
          </p:cNvSpPr>
          <p:nvPr>
            <p:ph type="title"/>
          </p:nvPr>
        </p:nvSpPr>
        <p:spPr>
          <a:xfrm>
            <a:off x="1157288" y="301625"/>
            <a:ext cx="8697912" cy="765175"/>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29364"/>
            <a:ext cx="2743200" cy="365125"/>
          </a:xfrm>
          <a:prstGeom prst="rect">
            <a:avLst/>
          </a:prstGeom>
        </p:spPr>
        <p:txBody>
          <a:bodyPr/>
          <a:lstStyle/>
          <a:p>
            <a:fld id="{12DEA8AC-A779-4275-9EC7-D3FC4F47E967}" type="datetime4">
              <a:rPr lang="en-GB" smtClean="0"/>
              <a:t>14 November 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11726192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10" name="Content Placeholder 6"/>
          <p:cNvSpPr>
            <a:spLocks noGrp="1"/>
          </p:cNvSpPr>
          <p:nvPr>
            <p:ph sz="quarter" idx="13"/>
          </p:nvPr>
        </p:nvSpPr>
        <p:spPr>
          <a:xfrm>
            <a:off x="624000" y="1557000"/>
            <a:ext cx="10944000" cy="2376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3" name="Content Placeholder 6"/>
          <p:cNvSpPr>
            <a:spLocks noGrp="1"/>
          </p:cNvSpPr>
          <p:nvPr>
            <p:ph sz="quarter" idx="16"/>
          </p:nvPr>
        </p:nvSpPr>
        <p:spPr>
          <a:xfrm>
            <a:off x="624000" y="4077000"/>
            <a:ext cx="10944000" cy="230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3" name="Footer Placeholder 2"/>
          <p:cNvSpPr>
            <a:spLocks noGrp="1"/>
          </p:cNvSpPr>
          <p:nvPr>
            <p:ph type="ftr" sz="quarter" idx="17"/>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8" name="Text Placeholder 8">
            <a:extLst>
              <a:ext uri="{FF2B5EF4-FFF2-40B4-BE49-F238E27FC236}">
                <a16:creationId xmlns:a16="http://schemas.microsoft.com/office/drawing/2014/main" id="{41E75274-20B7-4023-97FD-45688459C588}"/>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
        <p:nvSpPr>
          <p:cNvPr id="2" name="Title 1">
            <a:extLst>
              <a:ext uri="{FF2B5EF4-FFF2-40B4-BE49-F238E27FC236}">
                <a16:creationId xmlns:a16="http://schemas.microsoft.com/office/drawing/2014/main" id="{7580AEF5-B20F-472B-B9C5-D483065ED0E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055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Highlight 1">
    <p:spTree>
      <p:nvGrpSpPr>
        <p:cNvPr id="1" name=""/>
        <p:cNvGrpSpPr/>
        <p:nvPr/>
      </p:nvGrpSpPr>
      <p:grpSpPr>
        <a:xfrm>
          <a:off x="0" y="0"/>
          <a:ext cx="0" cy="0"/>
          <a:chOff x="0" y="0"/>
          <a:chExt cx="0" cy="0"/>
        </a:xfrm>
      </p:grpSpPr>
      <p:sp>
        <p:nvSpPr>
          <p:cNvPr id="15" name="Text Placeholder 2"/>
          <p:cNvSpPr>
            <a:spLocks noGrp="1"/>
          </p:cNvSpPr>
          <p:nvPr>
            <p:ph type="body" sz="quarter" idx="19" hasCustomPrompt="1"/>
          </p:nvPr>
        </p:nvSpPr>
        <p:spPr>
          <a:xfrm>
            <a:off x="624000" y="1557010"/>
            <a:ext cx="10944000" cy="4824000"/>
          </a:xfrm>
          <a:solidFill>
            <a:schemeClr val="tx2"/>
          </a:solidFill>
          <a:ln w="57150">
            <a:noFill/>
            <a:miter lim="800000"/>
          </a:ln>
        </p:spPr>
        <p:txBody>
          <a:bodyPr lIns="154696" tIns="107932" rIns="154696" bIns="154696">
            <a:normAutofit/>
          </a:bodyPr>
          <a:lstStyle>
            <a:lvl1pPr marL="0" indent="0">
              <a:buNone/>
              <a:defRPr sz="2799" b="1">
                <a:solidFill>
                  <a:schemeClr val="bg1"/>
                </a:solidFill>
              </a:defRPr>
            </a:lvl1pPr>
          </a:lstStyle>
          <a:p>
            <a:pPr lvl="0"/>
            <a:r>
              <a:rPr lang="en-US" noProof="0" dirty="0"/>
              <a:t>[Subtitle in one line]</a:t>
            </a:r>
          </a:p>
        </p:txBody>
      </p:sp>
      <p:sp>
        <p:nvSpPr>
          <p:cNvPr id="10" name="Content Placeholder 9"/>
          <p:cNvSpPr>
            <a:spLocks noGrp="1"/>
          </p:cNvSpPr>
          <p:nvPr>
            <p:ph sz="quarter" idx="15" hasCustomPrompt="1"/>
          </p:nvPr>
        </p:nvSpPr>
        <p:spPr>
          <a:xfrm>
            <a:off x="768000" y="2709001"/>
            <a:ext cx="2520000" cy="2880000"/>
          </a:xfrm>
        </p:spPr>
        <p:txBody>
          <a:bodyPr/>
          <a:lstStyle>
            <a:lvl1pPr marL="0" indent="0" algn="ctr">
              <a:buNone/>
              <a:defRPr>
                <a:solidFill>
                  <a:schemeClr val="bg1"/>
                </a:solidFill>
              </a:defRPr>
            </a:lvl1pPr>
          </a:lstStyle>
          <a:p>
            <a:pPr lvl="0"/>
            <a:r>
              <a:rPr lang="en-US" noProof="0" dirty="0"/>
              <a:t>[Content]</a:t>
            </a:r>
          </a:p>
        </p:txBody>
      </p:sp>
      <p:sp>
        <p:nvSpPr>
          <p:cNvPr id="3" name="Footer Placeholder 2"/>
          <p:cNvSpPr>
            <a:spLocks noGrp="1"/>
          </p:cNvSpPr>
          <p:nvPr>
            <p:ph type="ftr" sz="quarter" idx="20"/>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21"/>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6" name="Title 5">
            <a:extLst>
              <a:ext uri="{FF2B5EF4-FFF2-40B4-BE49-F238E27FC236}">
                <a16:creationId xmlns:a16="http://schemas.microsoft.com/office/drawing/2014/main" id="{74FB6E0A-7CD1-4C80-AC4C-C03824F090C2}"/>
              </a:ext>
            </a:extLst>
          </p:cNvPr>
          <p:cNvSpPr>
            <a:spLocks noGrp="1"/>
          </p:cNvSpPr>
          <p:nvPr>
            <p:ph type="title"/>
          </p:nvPr>
        </p:nvSpPr>
        <p:spPr/>
        <p:txBody>
          <a:bodyPr/>
          <a:lstStyle/>
          <a:p>
            <a:r>
              <a:rPr lang="en-US"/>
              <a:t>Click to edit Master title style</a:t>
            </a:r>
            <a:endParaRPr lang="en-GB"/>
          </a:p>
        </p:txBody>
      </p:sp>
      <p:sp>
        <p:nvSpPr>
          <p:cNvPr id="20" name="Content Placeholder 9">
            <a:extLst>
              <a:ext uri="{FF2B5EF4-FFF2-40B4-BE49-F238E27FC236}">
                <a16:creationId xmlns:a16="http://schemas.microsoft.com/office/drawing/2014/main" id="{07B9BBC2-D49A-4F56-8E6A-95FF85BE92D6}"/>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bg1"/>
                </a:solidFill>
              </a:defRPr>
            </a:lvl1pPr>
          </a:lstStyle>
          <a:p>
            <a:pPr lvl="0"/>
            <a:r>
              <a:rPr lang="en-US" noProof="0" dirty="0"/>
              <a:t>[Content]</a:t>
            </a:r>
          </a:p>
        </p:txBody>
      </p:sp>
      <p:sp>
        <p:nvSpPr>
          <p:cNvPr id="21" name="Content Placeholder 9">
            <a:extLst>
              <a:ext uri="{FF2B5EF4-FFF2-40B4-BE49-F238E27FC236}">
                <a16:creationId xmlns:a16="http://schemas.microsoft.com/office/drawing/2014/main" id="{C387473E-F1B1-4910-8264-CC8E11998226}"/>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bg1"/>
                </a:solidFill>
              </a:defRPr>
            </a:lvl1pPr>
          </a:lstStyle>
          <a:p>
            <a:pPr lvl="0"/>
            <a:r>
              <a:rPr lang="en-US" noProof="0" dirty="0"/>
              <a:t>[Content]</a:t>
            </a:r>
          </a:p>
        </p:txBody>
      </p:sp>
      <p:sp>
        <p:nvSpPr>
          <p:cNvPr id="22" name="Content Placeholder 9">
            <a:extLst>
              <a:ext uri="{FF2B5EF4-FFF2-40B4-BE49-F238E27FC236}">
                <a16:creationId xmlns:a16="http://schemas.microsoft.com/office/drawing/2014/main" id="{168E5701-F2D7-44AF-A27F-96C16410575A}"/>
              </a:ext>
            </a:extLst>
          </p:cNvPr>
          <p:cNvSpPr>
            <a:spLocks noGrp="1"/>
          </p:cNvSpPr>
          <p:nvPr>
            <p:ph sz="quarter" idx="24" hasCustomPrompt="1"/>
          </p:nvPr>
        </p:nvSpPr>
        <p:spPr>
          <a:xfrm>
            <a:off x="3432010" y="2709001"/>
            <a:ext cx="2592000" cy="2880000"/>
          </a:xfrm>
        </p:spPr>
        <p:txBody>
          <a:bodyPr/>
          <a:lstStyle>
            <a:lvl1pPr marL="0" indent="0" algn="ctr">
              <a:buNone/>
              <a:defRPr>
                <a:solidFill>
                  <a:schemeClr val="bg1"/>
                </a:solidFill>
              </a:defRPr>
            </a:lvl1pPr>
          </a:lstStyle>
          <a:p>
            <a:pPr lvl="0"/>
            <a:r>
              <a:rPr lang="en-US" noProof="0" dirty="0"/>
              <a:t>[Content]</a:t>
            </a:r>
          </a:p>
        </p:txBody>
      </p:sp>
    </p:spTree>
    <p:extLst>
      <p:ext uri="{BB962C8B-B14F-4D97-AF65-F5344CB8AC3E}">
        <p14:creationId xmlns:p14="http://schemas.microsoft.com/office/powerpoint/2010/main" val="286685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Highlight 2">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24000" y="1557010"/>
            <a:ext cx="10944000" cy="4824000"/>
          </a:xfrm>
          <a:ln w="57150">
            <a:solidFill>
              <a:schemeClr val="tx2"/>
            </a:solidFill>
            <a:miter lim="800000"/>
          </a:ln>
        </p:spPr>
        <p:txBody>
          <a:bodyPr lIns="125908" tIns="79144" rIns="154696" bIns="154696">
            <a:normAutofit/>
          </a:bodyPr>
          <a:lstStyle>
            <a:lvl1pPr marL="0" indent="0">
              <a:buNone/>
              <a:defRPr sz="2799" b="1"/>
            </a:lvl1pPr>
          </a:lstStyle>
          <a:p>
            <a:pPr lvl="0"/>
            <a:r>
              <a:rPr lang="en-US" noProof="0" dirty="0"/>
              <a:t>[Subtitle in one line]</a:t>
            </a:r>
          </a:p>
        </p:txBody>
      </p:sp>
      <p:sp>
        <p:nvSpPr>
          <p:cNvPr id="4" name="Footer Placeholder 3"/>
          <p:cNvSpPr>
            <a:spLocks noGrp="1"/>
          </p:cNvSpPr>
          <p:nvPr>
            <p:ph type="ftr" sz="quarter" idx="20"/>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1"/>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0" name="Content Placeholder 9">
            <a:extLst>
              <a:ext uri="{FF2B5EF4-FFF2-40B4-BE49-F238E27FC236}">
                <a16:creationId xmlns:a16="http://schemas.microsoft.com/office/drawing/2014/main" id="{62BA680B-29E0-4388-912E-AE5E236A5F2E}"/>
              </a:ext>
            </a:extLst>
          </p:cNvPr>
          <p:cNvSpPr>
            <a:spLocks noGrp="1"/>
          </p:cNvSpPr>
          <p:nvPr>
            <p:ph sz="quarter" idx="15" hasCustomPrompt="1"/>
          </p:nvPr>
        </p:nvSpPr>
        <p:spPr>
          <a:xfrm>
            <a:off x="768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5" name="Content Placeholder 9">
            <a:extLst>
              <a:ext uri="{FF2B5EF4-FFF2-40B4-BE49-F238E27FC236}">
                <a16:creationId xmlns:a16="http://schemas.microsoft.com/office/drawing/2014/main" id="{5655B7ED-E3B2-4954-9E71-3B4D8CB3F127}"/>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F3A5B099-F9B7-4176-BFEB-461826F4DD1A}"/>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17" name="Content Placeholder 9">
            <a:extLst>
              <a:ext uri="{FF2B5EF4-FFF2-40B4-BE49-F238E27FC236}">
                <a16:creationId xmlns:a16="http://schemas.microsoft.com/office/drawing/2014/main" id="{CE63940D-56BA-4251-AE8D-1A1940440063}"/>
              </a:ext>
            </a:extLst>
          </p:cNvPr>
          <p:cNvSpPr>
            <a:spLocks noGrp="1"/>
          </p:cNvSpPr>
          <p:nvPr>
            <p:ph sz="quarter" idx="24" hasCustomPrompt="1"/>
          </p:nvPr>
        </p:nvSpPr>
        <p:spPr>
          <a:xfrm>
            <a:off x="343201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2" name="Title 1">
            <a:extLst>
              <a:ext uri="{FF2B5EF4-FFF2-40B4-BE49-F238E27FC236}">
                <a16:creationId xmlns:a16="http://schemas.microsoft.com/office/drawing/2014/main" id="{40F500DC-6CC2-4CD6-82E3-D93E85AB920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925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Highlight 3">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24000" y="1557010"/>
            <a:ext cx="10944000" cy="4824000"/>
          </a:xfrm>
          <a:solidFill>
            <a:schemeClr val="bg2"/>
          </a:solidFill>
          <a:ln w="57150">
            <a:noFill/>
            <a:miter lim="800000"/>
          </a:ln>
        </p:spPr>
        <p:txBody>
          <a:bodyPr lIns="125908" tIns="79144" rIns="154696" bIns="154696">
            <a:normAutofit/>
          </a:bodyPr>
          <a:lstStyle>
            <a:lvl1pPr marL="0" indent="0">
              <a:buNone/>
              <a:defRPr sz="2799" b="1"/>
            </a:lvl1pPr>
          </a:lstStyle>
          <a:p>
            <a:pPr lvl="0"/>
            <a:r>
              <a:rPr lang="en-US" noProof="0" dirty="0"/>
              <a:t>[Subtitle in one line]</a:t>
            </a:r>
          </a:p>
        </p:txBody>
      </p:sp>
      <p:sp>
        <p:nvSpPr>
          <p:cNvPr id="4" name="Footer Placeholder 3"/>
          <p:cNvSpPr>
            <a:spLocks noGrp="1"/>
          </p:cNvSpPr>
          <p:nvPr>
            <p:ph type="ftr" sz="quarter" idx="20"/>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1"/>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5" name="Title 4">
            <a:extLst>
              <a:ext uri="{FF2B5EF4-FFF2-40B4-BE49-F238E27FC236}">
                <a16:creationId xmlns:a16="http://schemas.microsoft.com/office/drawing/2014/main" id="{2D513622-7EA8-4A19-8D33-671D99215E7B}"/>
              </a:ext>
            </a:extLst>
          </p:cNvPr>
          <p:cNvSpPr>
            <a:spLocks noGrp="1"/>
          </p:cNvSpPr>
          <p:nvPr>
            <p:ph type="title"/>
          </p:nvPr>
        </p:nvSpPr>
        <p:spPr>
          <a:xfrm>
            <a:off x="624000" y="405010"/>
            <a:ext cx="10944000" cy="576000"/>
          </a:xfrm>
        </p:spPr>
        <p:txBody>
          <a:bodyPr/>
          <a:lstStyle/>
          <a:p>
            <a:r>
              <a:rPr lang="en-US" dirty="0"/>
              <a:t>Click to edit Master title style</a:t>
            </a:r>
            <a:endParaRPr lang="en-GB" dirty="0"/>
          </a:p>
        </p:txBody>
      </p:sp>
      <p:sp>
        <p:nvSpPr>
          <p:cNvPr id="10" name="Content Placeholder 9">
            <a:extLst>
              <a:ext uri="{FF2B5EF4-FFF2-40B4-BE49-F238E27FC236}">
                <a16:creationId xmlns:a16="http://schemas.microsoft.com/office/drawing/2014/main" id="{1AA4F831-B4E3-4102-9EAC-B351DD278191}"/>
              </a:ext>
            </a:extLst>
          </p:cNvPr>
          <p:cNvSpPr>
            <a:spLocks noGrp="1"/>
          </p:cNvSpPr>
          <p:nvPr>
            <p:ph sz="quarter" idx="15" hasCustomPrompt="1"/>
          </p:nvPr>
        </p:nvSpPr>
        <p:spPr>
          <a:xfrm>
            <a:off x="768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5" name="Content Placeholder 9">
            <a:extLst>
              <a:ext uri="{FF2B5EF4-FFF2-40B4-BE49-F238E27FC236}">
                <a16:creationId xmlns:a16="http://schemas.microsoft.com/office/drawing/2014/main" id="{716CD0EC-522C-4E09-BC02-40010C15363A}"/>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DBB968ED-867A-4485-B308-1D30EDC3D515}"/>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17" name="Content Placeholder 9">
            <a:extLst>
              <a:ext uri="{FF2B5EF4-FFF2-40B4-BE49-F238E27FC236}">
                <a16:creationId xmlns:a16="http://schemas.microsoft.com/office/drawing/2014/main" id="{42479673-EA47-4A2C-8A4B-A4824949DBB0}"/>
              </a:ext>
            </a:extLst>
          </p:cNvPr>
          <p:cNvSpPr>
            <a:spLocks noGrp="1"/>
          </p:cNvSpPr>
          <p:nvPr>
            <p:ph sz="quarter" idx="24" hasCustomPrompt="1"/>
          </p:nvPr>
        </p:nvSpPr>
        <p:spPr>
          <a:xfrm>
            <a:off x="3432010" y="2709001"/>
            <a:ext cx="2592000" cy="2880000"/>
          </a:xfrm>
        </p:spPr>
        <p:txBody>
          <a:bodyPr/>
          <a:lstStyle>
            <a:lvl1pPr marL="0" indent="0" algn="ctr">
              <a:buNone/>
              <a:defRPr>
                <a:solidFill>
                  <a:schemeClr val="tx2"/>
                </a:solidFill>
              </a:defRPr>
            </a:lvl1pPr>
          </a:lstStyle>
          <a:p>
            <a:pPr lvl="0"/>
            <a:r>
              <a:rPr lang="en-US" noProof="0" dirty="0"/>
              <a:t>[Content]</a:t>
            </a:r>
          </a:p>
        </p:txBody>
      </p:sp>
    </p:spTree>
    <p:extLst>
      <p:ext uri="{BB962C8B-B14F-4D97-AF65-F5344CB8AC3E}">
        <p14:creationId xmlns:p14="http://schemas.microsoft.com/office/powerpoint/2010/main" val="100898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Highlight 4">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24000" y="1557010"/>
            <a:ext cx="10944000" cy="4824000"/>
          </a:xfrm>
          <a:ln w="57150">
            <a:solidFill>
              <a:schemeClr val="bg2"/>
            </a:solidFill>
            <a:miter lim="800000"/>
          </a:ln>
        </p:spPr>
        <p:txBody>
          <a:bodyPr lIns="125908" tIns="79144" rIns="154696" bIns="154696">
            <a:normAutofit/>
          </a:bodyPr>
          <a:lstStyle>
            <a:lvl1pPr marL="0" indent="0">
              <a:buNone/>
              <a:defRPr sz="2799" b="1"/>
            </a:lvl1pPr>
          </a:lstStyle>
          <a:p>
            <a:pPr lvl="0"/>
            <a:r>
              <a:rPr lang="en-US" noProof="0" dirty="0"/>
              <a:t>[Subtitle in one line]</a:t>
            </a:r>
          </a:p>
        </p:txBody>
      </p:sp>
      <p:sp>
        <p:nvSpPr>
          <p:cNvPr id="4" name="Footer Placeholder 3"/>
          <p:cNvSpPr>
            <a:spLocks noGrp="1"/>
          </p:cNvSpPr>
          <p:nvPr>
            <p:ph type="ftr" sz="quarter" idx="20"/>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1"/>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0" name="Content Placeholder 9">
            <a:extLst>
              <a:ext uri="{FF2B5EF4-FFF2-40B4-BE49-F238E27FC236}">
                <a16:creationId xmlns:a16="http://schemas.microsoft.com/office/drawing/2014/main" id="{19C48DA0-9597-434E-8D84-EDBB1DED49A9}"/>
              </a:ext>
            </a:extLst>
          </p:cNvPr>
          <p:cNvSpPr>
            <a:spLocks noGrp="1"/>
          </p:cNvSpPr>
          <p:nvPr>
            <p:ph sz="quarter" idx="15" hasCustomPrompt="1"/>
          </p:nvPr>
        </p:nvSpPr>
        <p:spPr>
          <a:xfrm>
            <a:off x="768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5" name="Content Placeholder 9">
            <a:extLst>
              <a:ext uri="{FF2B5EF4-FFF2-40B4-BE49-F238E27FC236}">
                <a16:creationId xmlns:a16="http://schemas.microsoft.com/office/drawing/2014/main" id="{51AD722C-6BCD-4718-8190-92BC42AD7248}"/>
              </a:ext>
            </a:extLst>
          </p:cNvPr>
          <p:cNvSpPr>
            <a:spLocks noGrp="1"/>
          </p:cNvSpPr>
          <p:nvPr>
            <p:ph sz="quarter" idx="22" hasCustomPrompt="1"/>
          </p:nvPr>
        </p:nvSpPr>
        <p:spPr>
          <a:xfrm>
            <a:off x="8904000" y="2709001"/>
            <a:ext cx="2520000" cy="2880000"/>
          </a:xfrm>
        </p:spPr>
        <p:txBody>
          <a:bodyPr/>
          <a:lstStyle>
            <a:lvl1pPr marL="0" indent="0" algn="ctr">
              <a:buNone/>
              <a:defRPr>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4EBC2492-9B3B-41B9-B8DA-1078D6C69DD9}"/>
              </a:ext>
            </a:extLst>
          </p:cNvPr>
          <p:cNvSpPr>
            <a:spLocks noGrp="1"/>
          </p:cNvSpPr>
          <p:nvPr>
            <p:ph sz="quarter" idx="23" hasCustomPrompt="1"/>
          </p:nvPr>
        </p:nvSpPr>
        <p:spPr>
          <a:xfrm>
            <a:off x="616800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17" name="Content Placeholder 9">
            <a:extLst>
              <a:ext uri="{FF2B5EF4-FFF2-40B4-BE49-F238E27FC236}">
                <a16:creationId xmlns:a16="http://schemas.microsoft.com/office/drawing/2014/main" id="{85A148B5-9199-484D-B7C2-1E6963F9919D}"/>
              </a:ext>
            </a:extLst>
          </p:cNvPr>
          <p:cNvSpPr>
            <a:spLocks noGrp="1"/>
          </p:cNvSpPr>
          <p:nvPr>
            <p:ph sz="quarter" idx="24" hasCustomPrompt="1"/>
          </p:nvPr>
        </p:nvSpPr>
        <p:spPr>
          <a:xfrm>
            <a:off x="3432010" y="2709001"/>
            <a:ext cx="2592000" cy="2880000"/>
          </a:xfrm>
        </p:spPr>
        <p:txBody>
          <a:bodyPr/>
          <a:lstStyle>
            <a:lvl1pPr marL="0" indent="0" algn="ctr">
              <a:buNone/>
              <a:defRPr>
                <a:solidFill>
                  <a:schemeClr val="tx2"/>
                </a:solidFill>
              </a:defRPr>
            </a:lvl1pPr>
          </a:lstStyle>
          <a:p>
            <a:pPr lvl="0"/>
            <a:r>
              <a:rPr lang="en-US" noProof="0" dirty="0"/>
              <a:t>[Content]</a:t>
            </a:r>
          </a:p>
        </p:txBody>
      </p:sp>
      <p:sp>
        <p:nvSpPr>
          <p:cNvPr id="2" name="Title 1">
            <a:extLst>
              <a:ext uri="{FF2B5EF4-FFF2-40B4-BE49-F238E27FC236}">
                <a16:creationId xmlns:a16="http://schemas.microsoft.com/office/drawing/2014/main" id="{D1EF325B-635C-4E0E-9D9C-C3F1C8A396C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554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Pic &amp; Feature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5088000" y="1557000"/>
            <a:ext cx="6480000" cy="4823999"/>
          </a:xfrm>
          <a:solidFill>
            <a:schemeClr val="tx2"/>
          </a:solidFill>
        </p:spPr>
        <p:txBody>
          <a:bodyPr lIns="154696" tIns="136701" rIns="154696" bIns="154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0" name="Picture Placeholder 8"/>
          <p:cNvSpPr>
            <a:spLocks noGrp="1"/>
          </p:cNvSpPr>
          <p:nvPr>
            <p:ph type="pic" sz="quarter" idx="16" hasCustomPrompt="1"/>
          </p:nvPr>
        </p:nvSpPr>
        <p:spPr>
          <a:xfrm>
            <a:off x="624010" y="1557010"/>
            <a:ext cx="4320000" cy="482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17"/>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1" name="Text Placeholder 8">
            <a:extLst>
              <a:ext uri="{FF2B5EF4-FFF2-40B4-BE49-F238E27FC236}">
                <a16:creationId xmlns:a16="http://schemas.microsoft.com/office/drawing/2014/main" id="{3104CF7F-F1EE-4735-B2ED-7DAEF56EA9CE}"/>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
        <p:nvSpPr>
          <p:cNvPr id="3" name="Title 2">
            <a:extLst>
              <a:ext uri="{FF2B5EF4-FFF2-40B4-BE49-F238E27FC236}">
                <a16:creationId xmlns:a16="http://schemas.microsoft.com/office/drawing/2014/main" id="{78A99CD8-CA6F-442C-8ACC-196044C2A06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230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Pic &amp; Content">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7000"/>
            <a:ext cx="5328000"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p:cNvSpPr>
            <a:spLocks noGrp="1"/>
          </p:cNvSpPr>
          <p:nvPr>
            <p:ph type="pic" sz="quarter" idx="17" hasCustomPrompt="1"/>
          </p:nvPr>
        </p:nvSpPr>
        <p:spPr>
          <a:xfrm>
            <a:off x="624000" y="4005010"/>
            <a:ext cx="5328000" cy="2375999"/>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3" name="Footer Placeholder 2"/>
          <p:cNvSpPr>
            <a:spLocks noGrp="1"/>
          </p:cNvSpPr>
          <p:nvPr>
            <p:ph type="ftr" sz="quarter" idx="18"/>
          </p:nvPr>
        </p:nvSpPr>
        <p:spPr/>
        <p:txBody>
          <a:bodyPr/>
          <a:lstStyle/>
          <a:p>
            <a:r>
              <a:rPr lang="en-US" dirty="0">
                <a:solidFill>
                  <a:srgbClr val="2A295C"/>
                </a:solidFill>
              </a:rPr>
              <a:t>Month 00, YYYY - Title of presentation</a:t>
            </a:r>
          </a:p>
        </p:txBody>
      </p:sp>
      <p:sp>
        <p:nvSpPr>
          <p:cNvPr id="5" name="Slide Number Placeholder 4"/>
          <p:cNvSpPr>
            <a:spLocks noGrp="1"/>
          </p:cNvSpPr>
          <p:nvPr>
            <p:ph type="sldNum" sz="quarter" idx="19"/>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8" name="Content Placeholder 6"/>
          <p:cNvSpPr>
            <a:spLocks noGrp="1"/>
          </p:cNvSpPr>
          <p:nvPr>
            <p:ph sz="quarter" idx="14"/>
          </p:nvPr>
        </p:nvSpPr>
        <p:spPr>
          <a:xfrm>
            <a:off x="6096010" y="1557010"/>
            <a:ext cx="5472000" cy="4824000"/>
          </a:xfrm>
        </p:spPr>
        <p:txBody>
          <a:body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6" name="Title 5">
            <a:extLst>
              <a:ext uri="{FF2B5EF4-FFF2-40B4-BE49-F238E27FC236}">
                <a16:creationId xmlns:a16="http://schemas.microsoft.com/office/drawing/2014/main" id="{5FC441C5-BDBB-420A-BB4A-C92C6BF09F2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17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 Pic &amp;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5952010" y="1557010"/>
            <a:ext cx="5615999" cy="4824000"/>
          </a:xfrm>
          <a:noFill/>
          <a:ln w="38100">
            <a:solidFill>
              <a:schemeClr val="accent1"/>
            </a:solidFill>
            <a:miter lim="800000"/>
          </a:ln>
        </p:spPr>
        <p:txBody>
          <a:bodyPr lIns="143903" tIns="82745" rIns="154696" bIns="154696">
            <a:normAutofit/>
          </a:bodyPr>
          <a:lstStyle>
            <a:lvl1pPr marL="0" indent="0">
              <a:buNone/>
              <a:defRPr sz="2799" i="1">
                <a:solidFill>
                  <a:schemeClr val="tx2"/>
                </a:solidFill>
              </a:defRPr>
            </a:lvl1pPr>
            <a:lvl2pPr>
              <a:defRPr sz="2699">
                <a:solidFill>
                  <a:schemeClr val="accent1"/>
                </a:solidFill>
              </a:defRPr>
            </a:lvl2pPr>
            <a:lvl3pPr>
              <a:defRPr sz="2699">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0" name="Picture Placeholder 8"/>
          <p:cNvSpPr>
            <a:spLocks noGrp="1"/>
          </p:cNvSpPr>
          <p:nvPr>
            <p:ph type="pic" sz="quarter" idx="16" hasCustomPrompt="1"/>
          </p:nvPr>
        </p:nvSpPr>
        <p:spPr>
          <a:xfrm>
            <a:off x="624000" y="1557010"/>
            <a:ext cx="2520000" cy="482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p:cNvSpPr>
            <a:spLocks noGrp="1"/>
          </p:cNvSpPr>
          <p:nvPr>
            <p:ph type="pic" sz="quarter" idx="17" hasCustomPrompt="1"/>
          </p:nvPr>
        </p:nvSpPr>
        <p:spPr>
          <a:xfrm>
            <a:off x="3288001" y="4077000"/>
            <a:ext cx="2520000" cy="230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9" name="Picture Placeholder 8"/>
          <p:cNvSpPr>
            <a:spLocks noGrp="1"/>
          </p:cNvSpPr>
          <p:nvPr>
            <p:ph type="pic" sz="quarter" idx="18" hasCustomPrompt="1"/>
          </p:nvPr>
        </p:nvSpPr>
        <p:spPr>
          <a:xfrm>
            <a:off x="3288010" y="1557000"/>
            <a:ext cx="2520001"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3" name="Footer Placeholder 2"/>
          <p:cNvSpPr>
            <a:spLocks noGrp="1"/>
          </p:cNvSpPr>
          <p:nvPr>
            <p:ph type="ftr" sz="quarter" idx="19"/>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0"/>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2" name="Title 1">
            <a:extLst>
              <a:ext uri="{FF2B5EF4-FFF2-40B4-BE49-F238E27FC236}">
                <a16:creationId xmlns:a16="http://schemas.microsoft.com/office/drawing/2014/main" id="{322D51B9-9751-4AAF-9AC8-5313CA9CD45E}"/>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88231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Pic &amp; Content 2">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0"/>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2" name="Content Placeholder 3">
            <a:extLst>
              <a:ext uri="{FF2B5EF4-FFF2-40B4-BE49-F238E27FC236}">
                <a16:creationId xmlns:a16="http://schemas.microsoft.com/office/drawing/2014/main" id="{B4C1B5B6-86E3-4E1B-B39C-A1EDAB43C74C}"/>
              </a:ext>
            </a:extLst>
          </p:cNvPr>
          <p:cNvSpPr>
            <a:spLocks noGrp="1"/>
          </p:cNvSpPr>
          <p:nvPr>
            <p:ph sz="quarter" idx="11" hasCustomPrompt="1"/>
          </p:nvPr>
        </p:nvSpPr>
        <p:spPr>
          <a:xfrm>
            <a:off x="5952010" y="1557010"/>
            <a:ext cx="5615999" cy="4824000"/>
          </a:xfrm>
          <a:noFill/>
          <a:ln w="38100">
            <a:noFill/>
            <a:miter lim="800000"/>
          </a:ln>
        </p:spPr>
        <p:txBody>
          <a:bodyPr lIns="0" tIns="0" rIns="0" bIns="0">
            <a:noAutofit/>
          </a:bodyPr>
          <a:lstStyle>
            <a:lvl1pPr marL="0" indent="0">
              <a:buNone/>
              <a:defRPr sz="2799" i="1">
                <a:solidFill>
                  <a:schemeClr val="tx2"/>
                </a:solidFill>
              </a:defRPr>
            </a:lvl1pPr>
            <a:lvl2pPr>
              <a:defRPr sz="2699">
                <a:solidFill>
                  <a:schemeClr val="accent1"/>
                </a:solidFill>
              </a:defRPr>
            </a:lvl2pPr>
            <a:lvl3pPr>
              <a:defRPr sz="2699">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3" name="Picture Placeholder 8">
            <a:extLst>
              <a:ext uri="{FF2B5EF4-FFF2-40B4-BE49-F238E27FC236}">
                <a16:creationId xmlns:a16="http://schemas.microsoft.com/office/drawing/2014/main" id="{94FCB11A-4C86-4C2E-BCCD-E9F7BB107F10}"/>
              </a:ext>
            </a:extLst>
          </p:cNvPr>
          <p:cNvSpPr>
            <a:spLocks noGrp="1"/>
          </p:cNvSpPr>
          <p:nvPr>
            <p:ph type="pic" sz="quarter" idx="16" hasCustomPrompt="1"/>
          </p:nvPr>
        </p:nvSpPr>
        <p:spPr>
          <a:xfrm>
            <a:off x="624010" y="1557010"/>
            <a:ext cx="2519999" cy="482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4" name="Picture Placeholder 8">
            <a:extLst>
              <a:ext uri="{FF2B5EF4-FFF2-40B4-BE49-F238E27FC236}">
                <a16:creationId xmlns:a16="http://schemas.microsoft.com/office/drawing/2014/main" id="{AEAC2C94-AF34-4CBB-AD0F-04A9111DC8E7}"/>
              </a:ext>
            </a:extLst>
          </p:cNvPr>
          <p:cNvSpPr>
            <a:spLocks noGrp="1"/>
          </p:cNvSpPr>
          <p:nvPr>
            <p:ph type="pic" sz="quarter" idx="17" hasCustomPrompt="1"/>
          </p:nvPr>
        </p:nvSpPr>
        <p:spPr>
          <a:xfrm>
            <a:off x="3288001" y="4077000"/>
            <a:ext cx="2520000" cy="2304000"/>
          </a:xfrm>
          <a:solidFill>
            <a:schemeClr val="bg2"/>
          </a:solidFill>
          <a:ln w="38100">
            <a:solidFill>
              <a:schemeClr val="accent1"/>
            </a:solidFill>
          </a:ln>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5" name="Picture Placeholder 8">
            <a:extLst>
              <a:ext uri="{FF2B5EF4-FFF2-40B4-BE49-F238E27FC236}">
                <a16:creationId xmlns:a16="http://schemas.microsoft.com/office/drawing/2014/main" id="{44AA93B4-D057-4DB5-9266-7B148992EC6D}"/>
              </a:ext>
            </a:extLst>
          </p:cNvPr>
          <p:cNvSpPr>
            <a:spLocks noGrp="1"/>
          </p:cNvSpPr>
          <p:nvPr>
            <p:ph type="pic" sz="quarter" idx="18" hasCustomPrompt="1"/>
          </p:nvPr>
        </p:nvSpPr>
        <p:spPr>
          <a:xfrm>
            <a:off x="3288010" y="1557000"/>
            <a:ext cx="2520253"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4" name="Title 3">
            <a:extLst>
              <a:ext uri="{FF2B5EF4-FFF2-40B4-BE49-F238E27FC236}">
                <a16:creationId xmlns:a16="http://schemas.microsoft.com/office/drawing/2014/main" id="{6CA5F659-9DC6-4893-93BA-C11888E288F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457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Pic &amp; Content 3">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0"/>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0" name="Content Placeholder 3">
            <a:extLst>
              <a:ext uri="{FF2B5EF4-FFF2-40B4-BE49-F238E27FC236}">
                <a16:creationId xmlns:a16="http://schemas.microsoft.com/office/drawing/2014/main" id="{9F7B37E9-9438-4C08-BA76-8A659B555E56}"/>
              </a:ext>
            </a:extLst>
          </p:cNvPr>
          <p:cNvSpPr>
            <a:spLocks noGrp="1"/>
          </p:cNvSpPr>
          <p:nvPr>
            <p:ph sz="quarter" idx="11" hasCustomPrompt="1"/>
          </p:nvPr>
        </p:nvSpPr>
        <p:spPr>
          <a:xfrm>
            <a:off x="5952010" y="1557010"/>
            <a:ext cx="5615999" cy="4824000"/>
          </a:xfrm>
          <a:noFill/>
          <a:ln w="38100">
            <a:solidFill>
              <a:schemeClr val="tx2"/>
            </a:solidFill>
            <a:miter lim="800000"/>
          </a:ln>
        </p:spPr>
        <p:txBody>
          <a:bodyPr lIns="143903" tIns="82745" rIns="154696" bIns="154696">
            <a:normAutofit/>
          </a:bodyPr>
          <a:lstStyle>
            <a:lvl1pPr marL="0" indent="0">
              <a:buNone/>
              <a:defRPr sz="2799" i="1">
                <a:solidFill>
                  <a:schemeClr val="tx2"/>
                </a:solidFill>
              </a:defRPr>
            </a:lvl1pPr>
            <a:lvl2pPr>
              <a:defRPr sz="2699">
                <a:solidFill>
                  <a:schemeClr val="accent1"/>
                </a:solidFill>
              </a:defRPr>
            </a:lvl2pPr>
            <a:lvl3pPr>
              <a:defRPr sz="2699">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1" name="Picture Placeholder 8">
            <a:extLst>
              <a:ext uri="{FF2B5EF4-FFF2-40B4-BE49-F238E27FC236}">
                <a16:creationId xmlns:a16="http://schemas.microsoft.com/office/drawing/2014/main" id="{5F0DC061-3B5B-4B09-AA0F-FAB58B30C013}"/>
              </a:ext>
            </a:extLst>
          </p:cNvPr>
          <p:cNvSpPr>
            <a:spLocks noGrp="1"/>
          </p:cNvSpPr>
          <p:nvPr>
            <p:ph type="pic" sz="quarter" idx="16" hasCustomPrompt="1"/>
          </p:nvPr>
        </p:nvSpPr>
        <p:spPr>
          <a:xfrm>
            <a:off x="624010" y="1557010"/>
            <a:ext cx="2519999" cy="482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2" name="Picture Placeholder 8">
            <a:extLst>
              <a:ext uri="{FF2B5EF4-FFF2-40B4-BE49-F238E27FC236}">
                <a16:creationId xmlns:a16="http://schemas.microsoft.com/office/drawing/2014/main" id="{EE7B7749-4865-4AFF-8EBB-BF6CA15ACC2C}"/>
              </a:ext>
            </a:extLst>
          </p:cNvPr>
          <p:cNvSpPr>
            <a:spLocks noGrp="1"/>
          </p:cNvSpPr>
          <p:nvPr>
            <p:ph type="pic" sz="quarter" idx="17" hasCustomPrompt="1"/>
          </p:nvPr>
        </p:nvSpPr>
        <p:spPr>
          <a:xfrm>
            <a:off x="3288001" y="4077000"/>
            <a:ext cx="2520000" cy="230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6" name="Picture Placeholder 8">
            <a:extLst>
              <a:ext uri="{FF2B5EF4-FFF2-40B4-BE49-F238E27FC236}">
                <a16:creationId xmlns:a16="http://schemas.microsoft.com/office/drawing/2014/main" id="{49441024-A33F-4113-BDE4-850F43BBA655}"/>
              </a:ext>
            </a:extLst>
          </p:cNvPr>
          <p:cNvSpPr>
            <a:spLocks noGrp="1"/>
          </p:cNvSpPr>
          <p:nvPr>
            <p:ph type="pic" sz="quarter" idx="18" hasCustomPrompt="1"/>
          </p:nvPr>
        </p:nvSpPr>
        <p:spPr>
          <a:xfrm>
            <a:off x="3288010" y="1557000"/>
            <a:ext cx="2520253"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Title 1">
            <a:extLst>
              <a:ext uri="{FF2B5EF4-FFF2-40B4-BE49-F238E27FC236}">
                <a16:creationId xmlns:a16="http://schemas.microsoft.com/office/drawing/2014/main" id="{EFD5FE34-C64C-4C27-9576-B6739504706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899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29364"/>
            <a:ext cx="2743200" cy="365125"/>
          </a:xfrm>
          <a:prstGeom prst="rect">
            <a:avLst/>
          </a:prstGeom>
        </p:spPr>
        <p:txBody>
          <a:bodyPr/>
          <a:lstStyle/>
          <a:p>
            <a:fld id="{91C99808-198C-45B4-B39B-B8CE7A68D9B2}" type="datetime4">
              <a:rPr lang="en-GB" smtClean="0"/>
              <a:t>14 November 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26669313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Pic &amp; Content 4">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20"/>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9" name="Content Placeholder 3">
            <a:extLst>
              <a:ext uri="{FF2B5EF4-FFF2-40B4-BE49-F238E27FC236}">
                <a16:creationId xmlns:a16="http://schemas.microsoft.com/office/drawing/2014/main" id="{9B3A785D-26A4-4182-AA14-9DE3112D474C}"/>
              </a:ext>
            </a:extLst>
          </p:cNvPr>
          <p:cNvSpPr>
            <a:spLocks noGrp="1"/>
          </p:cNvSpPr>
          <p:nvPr>
            <p:ph sz="quarter" idx="11" hasCustomPrompt="1"/>
          </p:nvPr>
        </p:nvSpPr>
        <p:spPr>
          <a:xfrm>
            <a:off x="5952010" y="1557010"/>
            <a:ext cx="5615999" cy="4824000"/>
          </a:xfrm>
          <a:noFill/>
          <a:ln w="38100">
            <a:noFill/>
            <a:miter lim="800000"/>
          </a:ln>
        </p:spPr>
        <p:txBody>
          <a:bodyPr lIns="0" tIns="0" rIns="0" bIns="0">
            <a:noAutofit/>
          </a:bodyPr>
          <a:lstStyle>
            <a:lvl1pPr marL="0" indent="0">
              <a:buNone/>
              <a:defRPr sz="2799" i="1">
                <a:solidFill>
                  <a:schemeClr val="tx2"/>
                </a:solidFill>
              </a:defRPr>
            </a:lvl1pPr>
            <a:lvl2pPr>
              <a:defRPr sz="2699">
                <a:solidFill>
                  <a:schemeClr val="accent1"/>
                </a:solidFill>
              </a:defRPr>
            </a:lvl2pPr>
            <a:lvl3pPr>
              <a:defRPr sz="2699">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0" name="Picture Placeholder 8">
            <a:extLst>
              <a:ext uri="{FF2B5EF4-FFF2-40B4-BE49-F238E27FC236}">
                <a16:creationId xmlns:a16="http://schemas.microsoft.com/office/drawing/2014/main" id="{C01B99CD-EA5E-49F8-8713-1A3FFCF75FD1}"/>
              </a:ext>
            </a:extLst>
          </p:cNvPr>
          <p:cNvSpPr>
            <a:spLocks noGrp="1"/>
          </p:cNvSpPr>
          <p:nvPr>
            <p:ph type="pic" sz="quarter" idx="16" hasCustomPrompt="1"/>
          </p:nvPr>
        </p:nvSpPr>
        <p:spPr>
          <a:xfrm>
            <a:off x="624000" y="1557010"/>
            <a:ext cx="2520000" cy="482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a:extLst>
              <a:ext uri="{FF2B5EF4-FFF2-40B4-BE49-F238E27FC236}">
                <a16:creationId xmlns:a16="http://schemas.microsoft.com/office/drawing/2014/main" id="{F49AE81D-3621-455A-A58D-DBA27D83EAA7}"/>
              </a:ext>
            </a:extLst>
          </p:cNvPr>
          <p:cNvSpPr>
            <a:spLocks noGrp="1"/>
          </p:cNvSpPr>
          <p:nvPr>
            <p:ph type="pic" sz="quarter" idx="17" hasCustomPrompt="1"/>
          </p:nvPr>
        </p:nvSpPr>
        <p:spPr>
          <a:xfrm>
            <a:off x="3288010" y="4077000"/>
            <a:ext cx="2520253" cy="2304000"/>
          </a:xfrm>
          <a:solidFill>
            <a:schemeClr val="bg2"/>
          </a:solidFill>
          <a:ln w="38100">
            <a:solidFill>
              <a:schemeClr val="tx2"/>
            </a:solidFill>
          </a:ln>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2" name="Picture Placeholder 8">
            <a:extLst>
              <a:ext uri="{FF2B5EF4-FFF2-40B4-BE49-F238E27FC236}">
                <a16:creationId xmlns:a16="http://schemas.microsoft.com/office/drawing/2014/main" id="{B5B7DCFB-CFB1-4065-B2DE-4FF6C971AD72}"/>
              </a:ext>
            </a:extLst>
          </p:cNvPr>
          <p:cNvSpPr>
            <a:spLocks noGrp="1"/>
          </p:cNvSpPr>
          <p:nvPr>
            <p:ph type="pic" sz="quarter" idx="18" hasCustomPrompt="1"/>
          </p:nvPr>
        </p:nvSpPr>
        <p:spPr>
          <a:xfrm>
            <a:off x="3288010" y="1556999"/>
            <a:ext cx="2520253"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Title 1">
            <a:extLst>
              <a:ext uri="{FF2B5EF4-FFF2-40B4-BE49-F238E27FC236}">
                <a16:creationId xmlns:a16="http://schemas.microsoft.com/office/drawing/2014/main" id="{E5664A1B-4C24-4B2D-B17E-23636BBDF81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7267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Pic &amp; Content 5">
    <p:spTree>
      <p:nvGrpSpPr>
        <p:cNvPr id="1" name=""/>
        <p:cNvGrpSpPr/>
        <p:nvPr/>
      </p:nvGrpSpPr>
      <p:grpSpPr>
        <a:xfrm>
          <a:off x="0" y="0"/>
          <a:ext cx="0" cy="0"/>
          <a:chOff x="0" y="0"/>
          <a:chExt cx="0" cy="0"/>
        </a:xfrm>
      </p:grpSpPr>
      <p:sp>
        <p:nvSpPr>
          <p:cNvPr id="3" name="Footer Placeholder 2"/>
          <p:cNvSpPr>
            <a:spLocks noGrp="1"/>
          </p:cNvSpPr>
          <p:nvPr>
            <p:ph type="ftr" sz="quarter" idx="19"/>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20"/>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0" name="Content Placeholder 3">
            <a:extLst>
              <a:ext uri="{FF2B5EF4-FFF2-40B4-BE49-F238E27FC236}">
                <a16:creationId xmlns:a16="http://schemas.microsoft.com/office/drawing/2014/main" id="{928E8FDD-B595-41AD-A1CD-746CE6E0E6E5}"/>
              </a:ext>
            </a:extLst>
          </p:cNvPr>
          <p:cNvSpPr>
            <a:spLocks noGrp="1"/>
          </p:cNvSpPr>
          <p:nvPr>
            <p:ph sz="quarter" idx="11" hasCustomPrompt="1"/>
          </p:nvPr>
        </p:nvSpPr>
        <p:spPr>
          <a:xfrm>
            <a:off x="5952010" y="1557010"/>
            <a:ext cx="5615999" cy="4824000"/>
          </a:xfrm>
          <a:noFill/>
          <a:ln w="38100">
            <a:noFill/>
            <a:miter lim="800000"/>
          </a:ln>
        </p:spPr>
        <p:txBody>
          <a:bodyPr lIns="0" tIns="0" rIns="0" bIns="0">
            <a:noAutofit/>
          </a:bodyPr>
          <a:lstStyle>
            <a:lvl1pPr marL="0" indent="0">
              <a:buNone/>
              <a:defRPr sz="2799" i="1">
                <a:solidFill>
                  <a:schemeClr val="tx2"/>
                </a:solidFill>
              </a:defRPr>
            </a:lvl1pPr>
            <a:lvl2pPr>
              <a:defRPr sz="2699">
                <a:solidFill>
                  <a:schemeClr val="accent1"/>
                </a:solidFill>
              </a:defRPr>
            </a:lvl2pPr>
            <a:lvl3pPr>
              <a:defRPr sz="2699">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1" name="Picture Placeholder 8">
            <a:extLst>
              <a:ext uri="{FF2B5EF4-FFF2-40B4-BE49-F238E27FC236}">
                <a16:creationId xmlns:a16="http://schemas.microsoft.com/office/drawing/2014/main" id="{B98AB0DE-C7EA-47D0-BB3C-3BDA14A50565}"/>
              </a:ext>
            </a:extLst>
          </p:cNvPr>
          <p:cNvSpPr>
            <a:spLocks noGrp="1"/>
          </p:cNvSpPr>
          <p:nvPr>
            <p:ph type="pic" sz="quarter" idx="16" hasCustomPrompt="1"/>
          </p:nvPr>
        </p:nvSpPr>
        <p:spPr>
          <a:xfrm>
            <a:off x="624000" y="1557000"/>
            <a:ext cx="2520000" cy="4823999"/>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2" name="Picture Placeholder 8">
            <a:extLst>
              <a:ext uri="{FF2B5EF4-FFF2-40B4-BE49-F238E27FC236}">
                <a16:creationId xmlns:a16="http://schemas.microsoft.com/office/drawing/2014/main" id="{EBAA57BC-E38F-4A29-8079-B7F6C69CA244}"/>
              </a:ext>
            </a:extLst>
          </p:cNvPr>
          <p:cNvSpPr>
            <a:spLocks noGrp="1"/>
          </p:cNvSpPr>
          <p:nvPr>
            <p:ph type="pic" sz="quarter" idx="17" hasCustomPrompt="1"/>
          </p:nvPr>
        </p:nvSpPr>
        <p:spPr>
          <a:xfrm>
            <a:off x="3288001" y="4077000"/>
            <a:ext cx="2520000" cy="2304000"/>
          </a:xfrm>
          <a:solidFill>
            <a:schemeClr val="bg2"/>
          </a:solidFill>
          <a:ln w="38100">
            <a:solidFill>
              <a:schemeClr val="accent2"/>
            </a:solidFill>
          </a:ln>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7" name="Picture Placeholder 8">
            <a:extLst>
              <a:ext uri="{FF2B5EF4-FFF2-40B4-BE49-F238E27FC236}">
                <a16:creationId xmlns:a16="http://schemas.microsoft.com/office/drawing/2014/main" id="{C00101C4-0EF4-4CEC-8B5B-6EA71D5169FB}"/>
              </a:ext>
            </a:extLst>
          </p:cNvPr>
          <p:cNvSpPr>
            <a:spLocks noGrp="1"/>
          </p:cNvSpPr>
          <p:nvPr>
            <p:ph type="pic" sz="quarter" idx="18" hasCustomPrompt="1"/>
          </p:nvPr>
        </p:nvSpPr>
        <p:spPr>
          <a:xfrm>
            <a:off x="3288010" y="1557000"/>
            <a:ext cx="2520253"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Title 1">
            <a:extLst>
              <a:ext uri="{FF2B5EF4-FFF2-40B4-BE49-F238E27FC236}">
                <a16:creationId xmlns:a16="http://schemas.microsoft.com/office/drawing/2014/main" id="{7DD3DF26-A2D5-439E-9F5C-37A5C87F34B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0097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7010"/>
            <a:ext cx="5400000" cy="2375999"/>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9" name="Picture Placeholder 8"/>
          <p:cNvSpPr>
            <a:spLocks noGrp="1"/>
          </p:cNvSpPr>
          <p:nvPr>
            <p:ph type="pic" sz="quarter" idx="18" hasCustomPrompt="1"/>
          </p:nvPr>
        </p:nvSpPr>
        <p:spPr>
          <a:xfrm>
            <a:off x="6168000" y="1557010"/>
            <a:ext cx="5400000" cy="2375999"/>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3" name="Picture Placeholder 8"/>
          <p:cNvSpPr>
            <a:spLocks noGrp="1"/>
          </p:cNvSpPr>
          <p:nvPr>
            <p:ph type="pic" sz="quarter" idx="19" hasCustomPrompt="1"/>
          </p:nvPr>
        </p:nvSpPr>
        <p:spPr>
          <a:xfrm>
            <a:off x="624000" y="4077010"/>
            <a:ext cx="5400000" cy="2303999"/>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4" name="Picture Placeholder 8"/>
          <p:cNvSpPr>
            <a:spLocks noGrp="1"/>
          </p:cNvSpPr>
          <p:nvPr>
            <p:ph type="pic" sz="quarter" idx="20" hasCustomPrompt="1"/>
          </p:nvPr>
        </p:nvSpPr>
        <p:spPr>
          <a:xfrm>
            <a:off x="6168000" y="4077010"/>
            <a:ext cx="5400000" cy="2303999"/>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21"/>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22"/>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C067B5BF-FEA3-4780-A63D-2623E9CC987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575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6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6999"/>
            <a:ext cx="3528000"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Picture Placeholder 8"/>
          <p:cNvSpPr>
            <a:spLocks noGrp="1"/>
          </p:cNvSpPr>
          <p:nvPr>
            <p:ph type="pic" sz="quarter" idx="17" hasCustomPrompt="1"/>
          </p:nvPr>
        </p:nvSpPr>
        <p:spPr>
          <a:xfrm>
            <a:off x="624000" y="4077000"/>
            <a:ext cx="3528000" cy="230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22"/>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23"/>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15" name="Picture Placeholder 8">
            <a:extLst>
              <a:ext uri="{FF2B5EF4-FFF2-40B4-BE49-F238E27FC236}">
                <a16:creationId xmlns:a16="http://schemas.microsoft.com/office/drawing/2014/main" id="{CA311C78-09A3-4D85-A2C7-747210E0F9A9}"/>
              </a:ext>
            </a:extLst>
          </p:cNvPr>
          <p:cNvSpPr>
            <a:spLocks noGrp="1"/>
          </p:cNvSpPr>
          <p:nvPr>
            <p:ph type="pic" sz="quarter" idx="24" hasCustomPrompt="1"/>
          </p:nvPr>
        </p:nvSpPr>
        <p:spPr>
          <a:xfrm>
            <a:off x="8040010" y="1556999"/>
            <a:ext cx="3528000"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6" name="Picture Placeholder 8">
            <a:extLst>
              <a:ext uri="{FF2B5EF4-FFF2-40B4-BE49-F238E27FC236}">
                <a16:creationId xmlns:a16="http://schemas.microsoft.com/office/drawing/2014/main" id="{2B1FF8D7-A4BF-4990-BEB8-70E7C0C7AF39}"/>
              </a:ext>
            </a:extLst>
          </p:cNvPr>
          <p:cNvSpPr>
            <a:spLocks noGrp="1"/>
          </p:cNvSpPr>
          <p:nvPr>
            <p:ph type="pic" sz="quarter" idx="25" hasCustomPrompt="1"/>
          </p:nvPr>
        </p:nvSpPr>
        <p:spPr>
          <a:xfrm>
            <a:off x="8040010" y="4077000"/>
            <a:ext cx="3528000" cy="230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7" name="Picture Placeholder 8">
            <a:extLst>
              <a:ext uri="{FF2B5EF4-FFF2-40B4-BE49-F238E27FC236}">
                <a16:creationId xmlns:a16="http://schemas.microsoft.com/office/drawing/2014/main" id="{AEEE1A09-EA68-4458-ADEE-5E4491990DC1}"/>
              </a:ext>
            </a:extLst>
          </p:cNvPr>
          <p:cNvSpPr>
            <a:spLocks noGrp="1"/>
          </p:cNvSpPr>
          <p:nvPr>
            <p:ph type="pic" sz="quarter" idx="26" hasCustomPrompt="1"/>
          </p:nvPr>
        </p:nvSpPr>
        <p:spPr>
          <a:xfrm>
            <a:off x="4296000" y="1556999"/>
            <a:ext cx="3600000" cy="2376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8" name="Picture Placeholder 8">
            <a:extLst>
              <a:ext uri="{FF2B5EF4-FFF2-40B4-BE49-F238E27FC236}">
                <a16:creationId xmlns:a16="http://schemas.microsoft.com/office/drawing/2014/main" id="{0E092695-FEC4-4DF0-9520-7907C18B162D}"/>
              </a:ext>
            </a:extLst>
          </p:cNvPr>
          <p:cNvSpPr>
            <a:spLocks noGrp="1"/>
          </p:cNvSpPr>
          <p:nvPr>
            <p:ph type="pic" sz="quarter" idx="27" hasCustomPrompt="1"/>
          </p:nvPr>
        </p:nvSpPr>
        <p:spPr>
          <a:xfrm>
            <a:off x="4296000" y="4077000"/>
            <a:ext cx="3600000" cy="230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3" name="Title 2">
            <a:extLst>
              <a:ext uri="{FF2B5EF4-FFF2-40B4-BE49-F238E27FC236}">
                <a16:creationId xmlns:a16="http://schemas.microsoft.com/office/drawing/2014/main" id="{F2799E8D-39B9-4D3D-B31A-2A6B50A2D46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1973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4000" y="1557010"/>
            <a:ext cx="10944000" cy="482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2" name="Footer Placeholder 1"/>
          <p:cNvSpPr>
            <a:spLocks noGrp="1"/>
          </p:cNvSpPr>
          <p:nvPr>
            <p:ph type="ftr" sz="quarter" idx="17"/>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6" name="Title 5">
            <a:extLst>
              <a:ext uri="{FF2B5EF4-FFF2-40B4-BE49-F238E27FC236}">
                <a16:creationId xmlns:a16="http://schemas.microsoft.com/office/drawing/2014/main" id="{AC7D013A-D6AF-4ECC-B171-8DD80FCD25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262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eature Content &amp; Char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11" y="1557010"/>
            <a:ext cx="4536000" cy="4824000"/>
          </a:xfrm>
          <a:solidFill>
            <a:schemeClr val="tx2"/>
          </a:solidFill>
        </p:spPr>
        <p:txBody>
          <a:bodyPr lIns="154696" tIns="125908" rIns="154696" bIns="154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1" name="Content Placeholder 9"/>
          <p:cNvSpPr>
            <a:spLocks noGrp="1"/>
          </p:cNvSpPr>
          <p:nvPr>
            <p:ph sz="quarter" idx="16" hasCustomPrompt="1"/>
          </p:nvPr>
        </p:nvSpPr>
        <p:spPr>
          <a:xfrm>
            <a:off x="5304010" y="1557010"/>
            <a:ext cx="6263999" cy="482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17"/>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5" name="Title 4">
            <a:extLst>
              <a:ext uri="{FF2B5EF4-FFF2-40B4-BE49-F238E27FC236}">
                <a16:creationId xmlns:a16="http://schemas.microsoft.com/office/drawing/2014/main" id="{18E9CB21-AAD1-415D-A7A7-C63835EA742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9894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eature Content &amp; Chart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11" y="1557010"/>
            <a:ext cx="4536000" cy="4824000"/>
          </a:xfrm>
          <a:solidFill>
            <a:schemeClr val="tx2"/>
          </a:solidFill>
        </p:spPr>
        <p:txBody>
          <a:bodyPr lIns="154696" tIns="125908" rIns="154696" bIns="154696"/>
          <a:lstStyle>
            <a:lvl1pPr>
              <a:buClr>
                <a:schemeClr val="bg1"/>
              </a:buClr>
              <a:defRPr>
                <a:solidFill>
                  <a:schemeClr val="accent2"/>
                </a:solidFill>
              </a:defRPr>
            </a:lvl1pPr>
            <a:lvl2pPr>
              <a:buClr>
                <a:schemeClr val="bg1"/>
              </a:buClr>
              <a:defRPr>
                <a:solidFill>
                  <a:schemeClr val="accent2"/>
                </a:solidFill>
              </a:defRPr>
            </a:lvl2pPr>
            <a:lvl3pPr>
              <a:buClr>
                <a:schemeClr val="bg1"/>
              </a:buClr>
              <a:defRPr>
                <a:solidFill>
                  <a:schemeClr val="accent2"/>
                </a:solidFill>
              </a:defRPr>
            </a:lvl3pPr>
            <a:lvl4pPr>
              <a:defRPr>
                <a:solidFill>
                  <a:schemeClr val="accent2"/>
                </a:solidFill>
              </a:defRPr>
            </a:lvl4pPr>
            <a:lvl5pPr>
              <a:defRPr>
                <a:solidFill>
                  <a:schemeClr val="accent2"/>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1" name="Content Placeholder 9"/>
          <p:cNvSpPr>
            <a:spLocks noGrp="1"/>
          </p:cNvSpPr>
          <p:nvPr>
            <p:ph sz="quarter" idx="16" hasCustomPrompt="1"/>
          </p:nvPr>
        </p:nvSpPr>
        <p:spPr>
          <a:xfrm>
            <a:off x="5304010" y="1557010"/>
            <a:ext cx="6263999" cy="482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17"/>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71C87208-8866-47A6-B6F0-5DDDD69DEC77}"/>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9656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eature Content &amp; Charts">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1" y="1557010"/>
            <a:ext cx="5903999" cy="4824000"/>
          </a:xfrm>
          <a:solidFill>
            <a:schemeClr val="tx2"/>
          </a:solidFill>
        </p:spPr>
        <p:txBody>
          <a:bodyPr lIns="154696" tIns="125908" rIns="154696" bIns="154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1" name="Content Placeholder 9"/>
          <p:cNvSpPr>
            <a:spLocks noGrp="1"/>
          </p:cNvSpPr>
          <p:nvPr>
            <p:ph sz="quarter" idx="16" hasCustomPrompt="1"/>
          </p:nvPr>
        </p:nvSpPr>
        <p:spPr>
          <a:xfrm>
            <a:off x="6672000" y="1555400"/>
            <a:ext cx="2376000" cy="20896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2" name="Content Placeholder 9"/>
          <p:cNvSpPr>
            <a:spLocks noGrp="1"/>
          </p:cNvSpPr>
          <p:nvPr>
            <p:ph sz="quarter" idx="17" hasCustomPrompt="1"/>
          </p:nvPr>
        </p:nvSpPr>
        <p:spPr>
          <a:xfrm>
            <a:off x="9192010" y="1557010"/>
            <a:ext cx="2376000" cy="2088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3" name="Content Placeholder 9"/>
          <p:cNvSpPr>
            <a:spLocks noGrp="1"/>
          </p:cNvSpPr>
          <p:nvPr>
            <p:ph sz="quarter" idx="18" hasCustomPrompt="1"/>
          </p:nvPr>
        </p:nvSpPr>
        <p:spPr>
          <a:xfrm>
            <a:off x="6672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5" name="Content Placeholder 9"/>
          <p:cNvSpPr>
            <a:spLocks noGrp="1"/>
          </p:cNvSpPr>
          <p:nvPr>
            <p:ph sz="quarter" idx="19" hasCustomPrompt="1"/>
          </p:nvPr>
        </p:nvSpPr>
        <p:spPr>
          <a:xfrm>
            <a:off x="8328011" y="3789000"/>
            <a:ext cx="1584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6" name="Content Placeholder 9"/>
          <p:cNvSpPr>
            <a:spLocks noGrp="1"/>
          </p:cNvSpPr>
          <p:nvPr>
            <p:ph sz="quarter" idx="20" hasCustomPrompt="1"/>
          </p:nvPr>
        </p:nvSpPr>
        <p:spPr>
          <a:xfrm>
            <a:off x="10056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21"/>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2"/>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C186B80B-D1BD-4642-AA72-48C8E0F01352}"/>
              </a:ext>
            </a:extLst>
          </p:cNvPr>
          <p:cNvSpPr>
            <a:spLocks noGrp="1"/>
          </p:cNvSpPr>
          <p:nvPr>
            <p:ph type="title"/>
          </p:nvPr>
        </p:nvSpPr>
        <p:spPr/>
        <p:txBody>
          <a:bodyPr/>
          <a:lstStyle/>
          <a:p>
            <a:r>
              <a:rPr lang="en-US"/>
              <a:t>Click to edit Master title style</a:t>
            </a:r>
            <a:endParaRPr lang="en-GB"/>
          </a:p>
        </p:txBody>
      </p:sp>
      <p:sp>
        <p:nvSpPr>
          <p:cNvPr id="17" name="Text Placeholder 8">
            <a:extLst>
              <a:ext uri="{FF2B5EF4-FFF2-40B4-BE49-F238E27FC236}">
                <a16:creationId xmlns:a16="http://schemas.microsoft.com/office/drawing/2014/main" id="{2DC44EA9-89E0-4797-B242-2D67908CD3E5}"/>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338625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eature Content &amp; Charts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1" y="1557010"/>
            <a:ext cx="5903999" cy="4824000"/>
          </a:xfrm>
          <a:solidFill>
            <a:schemeClr val="tx2"/>
          </a:solidFill>
        </p:spPr>
        <p:txBody>
          <a:bodyPr lIns="154696" tIns="125908" rIns="154696" bIns="154696"/>
          <a:lstStyle>
            <a:lvl1pPr>
              <a:buClr>
                <a:schemeClr val="bg1"/>
              </a:buClr>
              <a:defRPr>
                <a:solidFill>
                  <a:schemeClr val="accent2"/>
                </a:solidFill>
              </a:defRPr>
            </a:lvl1pPr>
            <a:lvl2pPr>
              <a:buClr>
                <a:schemeClr val="bg1"/>
              </a:buClr>
              <a:defRPr>
                <a:solidFill>
                  <a:schemeClr val="accent2"/>
                </a:solidFill>
              </a:defRPr>
            </a:lvl2pPr>
            <a:lvl3pPr>
              <a:buClr>
                <a:schemeClr val="bg1"/>
              </a:buClr>
              <a:defRPr>
                <a:solidFill>
                  <a:schemeClr val="accent2"/>
                </a:solidFill>
              </a:defRPr>
            </a:lvl3pPr>
            <a:lvl4pPr>
              <a:defRPr>
                <a:solidFill>
                  <a:schemeClr val="accent2"/>
                </a:solidFill>
              </a:defRPr>
            </a:lvl4pPr>
            <a:lvl5pPr>
              <a:defRPr>
                <a:solidFill>
                  <a:schemeClr val="accent2"/>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2" name="Footer Placeholder 1"/>
          <p:cNvSpPr>
            <a:spLocks noGrp="1"/>
          </p:cNvSpPr>
          <p:nvPr>
            <p:ph type="ftr" sz="quarter" idx="21"/>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2"/>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3225E963-54EF-43CC-A8CF-2062B3AF57DE}"/>
              </a:ext>
            </a:extLst>
          </p:cNvPr>
          <p:cNvSpPr>
            <a:spLocks noGrp="1"/>
          </p:cNvSpPr>
          <p:nvPr>
            <p:ph type="title"/>
          </p:nvPr>
        </p:nvSpPr>
        <p:spPr/>
        <p:txBody>
          <a:bodyPr/>
          <a:lstStyle/>
          <a:p>
            <a:r>
              <a:rPr lang="en-US"/>
              <a:t>Click to edit Master title style</a:t>
            </a:r>
            <a:endParaRPr lang="en-GB"/>
          </a:p>
        </p:txBody>
      </p:sp>
      <p:sp>
        <p:nvSpPr>
          <p:cNvPr id="13" name="Text Placeholder 8">
            <a:extLst>
              <a:ext uri="{FF2B5EF4-FFF2-40B4-BE49-F238E27FC236}">
                <a16:creationId xmlns:a16="http://schemas.microsoft.com/office/drawing/2014/main" id="{B878B213-C4BD-445A-B873-224A180F3B6E}"/>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
        <p:nvSpPr>
          <p:cNvPr id="15" name="Content Placeholder 9">
            <a:extLst>
              <a:ext uri="{FF2B5EF4-FFF2-40B4-BE49-F238E27FC236}">
                <a16:creationId xmlns:a16="http://schemas.microsoft.com/office/drawing/2014/main" id="{8A498E9B-4164-437E-8C47-7A6A8C53C1EF}"/>
              </a:ext>
            </a:extLst>
          </p:cNvPr>
          <p:cNvSpPr>
            <a:spLocks noGrp="1"/>
          </p:cNvSpPr>
          <p:nvPr>
            <p:ph sz="quarter" idx="16" hasCustomPrompt="1"/>
          </p:nvPr>
        </p:nvSpPr>
        <p:spPr>
          <a:xfrm>
            <a:off x="6672000" y="1555400"/>
            <a:ext cx="2376000" cy="20896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6" name="Content Placeholder 9">
            <a:extLst>
              <a:ext uri="{FF2B5EF4-FFF2-40B4-BE49-F238E27FC236}">
                <a16:creationId xmlns:a16="http://schemas.microsoft.com/office/drawing/2014/main" id="{E5C1ECC0-DB3E-4116-ADCA-F49DDF9423C6}"/>
              </a:ext>
            </a:extLst>
          </p:cNvPr>
          <p:cNvSpPr>
            <a:spLocks noGrp="1"/>
          </p:cNvSpPr>
          <p:nvPr>
            <p:ph sz="quarter" idx="17" hasCustomPrompt="1"/>
          </p:nvPr>
        </p:nvSpPr>
        <p:spPr>
          <a:xfrm>
            <a:off x="9192010" y="1557010"/>
            <a:ext cx="2376000" cy="2088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2" name="Content Placeholder 9">
            <a:extLst>
              <a:ext uri="{FF2B5EF4-FFF2-40B4-BE49-F238E27FC236}">
                <a16:creationId xmlns:a16="http://schemas.microsoft.com/office/drawing/2014/main" id="{5DED9AD7-E056-4386-AE44-BC794336CCA3}"/>
              </a:ext>
            </a:extLst>
          </p:cNvPr>
          <p:cNvSpPr>
            <a:spLocks noGrp="1"/>
          </p:cNvSpPr>
          <p:nvPr>
            <p:ph sz="quarter" idx="18" hasCustomPrompt="1"/>
          </p:nvPr>
        </p:nvSpPr>
        <p:spPr>
          <a:xfrm>
            <a:off x="6672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3" name="Content Placeholder 9">
            <a:extLst>
              <a:ext uri="{FF2B5EF4-FFF2-40B4-BE49-F238E27FC236}">
                <a16:creationId xmlns:a16="http://schemas.microsoft.com/office/drawing/2014/main" id="{7A8B91B6-CC91-4F51-9A47-99962A9B59CE}"/>
              </a:ext>
            </a:extLst>
          </p:cNvPr>
          <p:cNvSpPr>
            <a:spLocks noGrp="1"/>
          </p:cNvSpPr>
          <p:nvPr>
            <p:ph sz="quarter" idx="19" hasCustomPrompt="1"/>
          </p:nvPr>
        </p:nvSpPr>
        <p:spPr>
          <a:xfrm>
            <a:off x="8328011" y="3789000"/>
            <a:ext cx="1584000" cy="2592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4" name="Content Placeholder 9">
            <a:extLst>
              <a:ext uri="{FF2B5EF4-FFF2-40B4-BE49-F238E27FC236}">
                <a16:creationId xmlns:a16="http://schemas.microsoft.com/office/drawing/2014/main" id="{7252F150-6490-4420-BD48-A43487F3EE65}"/>
              </a:ext>
            </a:extLst>
          </p:cNvPr>
          <p:cNvSpPr>
            <a:spLocks noGrp="1"/>
          </p:cNvSpPr>
          <p:nvPr>
            <p:ph sz="quarter" idx="20" hasCustomPrompt="1"/>
          </p:nvPr>
        </p:nvSpPr>
        <p:spPr>
          <a:xfrm>
            <a:off x="10056000" y="3789000"/>
            <a:ext cx="1512000" cy="2592000"/>
          </a:xfrm>
        </p:spPr>
        <p:txBody>
          <a:bodyPr>
            <a:normAutofit/>
          </a:bodyPr>
          <a:lstStyle>
            <a:lvl1pPr marL="0" indent="0" algn="ctr">
              <a:buNone/>
              <a:defRPr sz="1600">
                <a:solidFill>
                  <a:schemeClr val="tx2"/>
                </a:solidFill>
              </a:defRPr>
            </a:lvl1pPr>
          </a:lstStyle>
          <a:p>
            <a:pPr lvl="0"/>
            <a:r>
              <a:rPr lang="en-US" noProof="0" dirty="0"/>
              <a:t>[Content]</a:t>
            </a:r>
          </a:p>
        </p:txBody>
      </p:sp>
    </p:spTree>
    <p:extLst>
      <p:ext uri="{BB962C8B-B14F-4D97-AF65-F5344CB8AC3E}">
        <p14:creationId xmlns:p14="http://schemas.microsoft.com/office/powerpoint/2010/main" val="358172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meline Chart">
    <p:spTree>
      <p:nvGrpSpPr>
        <p:cNvPr id="1" name=""/>
        <p:cNvGrpSpPr/>
        <p:nvPr/>
      </p:nvGrpSpPr>
      <p:grpSpPr>
        <a:xfrm>
          <a:off x="0" y="0"/>
          <a:ext cx="0" cy="0"/>
          <a:chOff x="0" y="0"/>
          <a:chExt cx="0" cy="0"/>
        </a:xfrm>
      </p:grpSpPr>
      <p:sp>
        <p:nvSpPr>
          <p:cNvPr id="11" name="Content Placeholder 9"/>
          <p:cNvSpPr>
            <a:spLocks noGrp="1"/>
          </p:cNvSpPr>
          <p:nvPr>
            <p:ph sz="quarter" idx="16" hasCustomPrompt="1"/>
          </p:nvPr>
        </p:nvSpPr>
        <p:spPr>
          <a:xfrm>
            <a:off x="624001" y="1557001"/>
            <a:ext cx="10944000" cy="4823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4" name="Content Placeholder 3"/>
          <p:cNvSpPr>
            <a:spLocks noGrp="1"/>
          </p:cNvSpPr>
          <p:nvPr>
            <p:ph sz="quarter" idx="11"/>
          </p:nvPr>
        </p:nvSpPr>
        <p:spPr>
          <a:xfrm>
            <a:off x="7464011" y="4365011"/>
            <a:ext cx="4104000" cy="2016000"/>
          </a:xfrm>
          <a:solidFill>
            <a:schemeClr val="tx2"/>
          </a:solidFill>
        </p:spPr>
        <p:txBody>
          <a:bodyPr lIns="154696" tIns="125908" rIns="154696" bIns="154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p:txBody>
      </p:sp>
      <p:sp>
        <p:nvSpPr>
          <p:cNvPr id="2" name="Footer Placeholder 1"/>
          <p:cNvSpPr>
            <a:spLocks noGrp="1"/>
          </p:cNvSpPr>
          <p:nvPr>
            <p:ph type="ftr" sz="quarter" idx="17"/>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3C9EFF85-3B13-48B3-9931-F688ED2266D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066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lth &amp; SC">
    <p:spTree>
      <p:nvGrpSpPr>
        <p:cNvPr id="1" name=""/>
        <p:cNvGrpSpPr/>
        <p:nvPr/>
      </p:nvGrpSpPr>
      <p:grpSpPr>
        <a:xfrm>
          <a:off x="0" y="0"/>
          <a:ext cx="0" cy="0"/>
          <a:chOff x="0" y="0"/>
          <a:chExt cx="0" cy="0"/>
        </a:xfrm>
      </p:grpSpPr>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00567" y="1087702"/>
            <a:ext cx="11201400" cy="508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userDrawn="1"/>
        </p:nvPicPr>
        <p:blipFill rotWithShape="1">
          <a:blip r:embed="rId2" cstate="email">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pic>
        <p:nvPicPr>
          <p:cNvPr id="11" name="Picture 10" descr="DG_Logo_stack_Re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Tree>
    <p:extLst>
      <p:ext uri="{BB962C8B-B14F-4D97-AF65-F5344CB8AC3E}">
        <p14:creationId xmlns:p14="http://schemas.microsoft.com/office/powerpoint/2010/main" val="23778436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29364"/>
            <a:ext cx="2743200" cy="365125"/>
          </a:xfrm>
          <a:prstGeom prst="rect">
            <a:avLst/>
          </a:prstGeom>
        </p:spPr>
        <p:txBody>
          <a:bodyPr/>
          <a:lstStyle/>
          <a:p>
            <a:fld id="{0B6F4B86-C98F-4F2F-8FF7-F022BEB46E91}" type="datetime4">
              <a:rPr lang="en-GB" smtClean="0"/>
              <a:t>14 November 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9861136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meline Chart 2">
    <p:spTree>
      <p:nvGrpSpPr>
        <p:cNvPr id="1" name=""/>
        <p:cNvGrpSpPr/>
        <p:nvPr/>
      </p:nvGrpSpPr>
      <p:grpSpPr>
        <a:xfrm>
          <a:off x="0" y="0"/>
          <a:ext cx="0" cy="0"/>
          <a:chOff x="0" y="0"/>
          <a:chExt cx="0" cy="0"/>
        </a:xfrm>
      </p:grpSpPr>
      <p:sp>
        <p:nvSpPr>
          <p:cNvPr id="11" name="Content Placeholder 9"/>
          <p:cNvSpPr>
            <a:spLocks noGrp="1"/>
          </p:cNvSpPr>
          <p:nvPr>
            <p:ph sz="quarter" idx="16" hasCustomPrompt="1"/>
          </p:nvPr>
        </p:nvSpPr>
        <p:spPr>
          <a:xfrm>
            <a:off x="624000" y="1557010"/>
            <a:ext cx="10944000" cy="482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4" name="Content Placeholder 3"/>
          <p:cNvSpPr>
            <a:spLocks noGrp="1"/>
          </p:cNvSpPr>
          <p:nvPr>
            <p:ph sz="quarter" idx="11"/>
          </p:nvPr>
        </p:nvSpPr>
        <p:spPr>
          <a:xfrm>
            <a:off x="624000" y="1557000"/>
            <a:ext cx="4104000" cy="2016000"/>
          </a:xfrm>
          <a:solidFill>
            <a:schemeClr val="tx2"/>
          </a:solidFill>
        </p:spPr>
        <p:txBody>
          <a:bodyPr lIns="154696" tIns="125908" rIns="154696" bIns="154696"/>
          <a:lstStyle>
            <a:lvl1pPr>
              <a:buClr>
                <a:schemeClr val="bg1"/>
              </a:buClr>
              <a:defRPr>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p:txBody>
      </p:sp>
      <p:sp>
        <p:nvSpPr>
          <p:cNvPr id="2" name="Footer Placeholder 1"/>
          <p:cNvSpPr>
            <a:spLocks noGrp="1"/>
          </p:cNvSpPr>
          <p:nvPr>
            <p:ph type="ftr" sz="quarter" idx="17"/>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0EC08524-143D-48D8-8DFB-AA765A0280F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3034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 Charts">
    <p:spTree>
      <p:nvGrpSpPr>
        <p:cNvPr id="1" name=""/>
        <p:cNvGrpSpPr/>
        <p:nvPr/>
      </p:nvGrpSpPr>
      <p:grpSpPr>
        <a:xfrm>
          <a:off x="0" y="0"/>
          <a:ext cx="0" cy="0"/>
          <a:chOff x="0" y="0"/>
          <a:chExt cx="0" cy="0"/>
        </a:xfrm>
      </p:grpSpPr>
      <p:sp>
        <p:nvSpPr>
          <p:cNvPr id="12" name="Content Placeholder 9"/>
          <p:cNvSpPr>
            <a:spLocks noGrp="1"/>
          </p:cNvSpPr>
          <p:nvPr>
            <p:ph sz="quarter" idx="17" hasCustomPrompt="1"/>
          </p:nvPr>
        </p:nvSpPr>
        <p:spPr>
          <a:xfrm>
            <a:off x="9264000" y="1557010"/>
            <a:ext cx="2304000" cy="2375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17" name="Content Placeholder 9"/>
          <p:cNvSpPr>
            <a:spLocks noGrp="1"/>
          </p:cNvSpPr>
          <p:nvPr>
            <p:ph sz="quarter" idx="19" hasCustomPrompt="1"/>
          </p:nvPr>
        </p:nvSpPr>
        <p:spPr>
          <a:xfrm>
            <a:off x="9264000" y="4077000"/>
            <a:ext cx="2304000" cy="23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8" name="Content Placeholder 9"/>
          <p:cNvSpPr>
            <a:spLocks noGrp="1"/>
          </p:cNvSpPr>
          <p:nvPr>
            <p:ph sz="quarter" idx="20" hasCustomPrompt="1"/>
          </p:nvPr>
        </p:nvSpPr>
        <p:spPr>
          <a:xfrm>
            <a:off x="624000" y="1557000"/>
            <a:ext cx="2952000" cy="4823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19" name="Content Placeholder 9"/>
          <p:cNvSpPr>
            <a:spLocks noGrp="1"/>
          </p:cNvSpPr>
          <p:nvPr>
            <p:ph sz="quarter" idx="21" hasCustomPrompt="1"/>
          </p:nvPr>
        </p:nvSpPr>
        <p:spPr>
          <a:xfrm>
            <a:off x="3720010" y="1557000"/>
            <a:ext cx="2952000" cy="4823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20" name="Content Placeholder 9"/>
          <p:cNvSpPr>
            <a:spLocks noGrp="1"/>
          </p:cNvSpPr>
          <p:nvPr>
            <p:ph sz="quarter" idx="22" hasCustomPrompt="1"/>
          </p:nvPr>
        </p:nvSpPr>
        <p:spPr>
          <a:xfrm>
            <a:off x="6816000" y="1557009"/>
            <a:ext cx="2304000" cy="2375999"/>
          </a:xfrm>
        </p:spPr>
        <p:txBody>
          <a:bodyPr>
            <a:normAutofit/>
          </a:bodyPr>
          <a:lstStyle>
            <a:lvl1pPr marL="0" indent="0" algn="ctr">
              <a:buNone/>
              <a:defRPr sz="1600">
                <a:solidFill>
                  <a:schemeClr val="tx2"/>
                </a:solidFill>
              </a:defRPr>
            </a:lvl1pPr>
          </a:lstStyle>
          <a:p>
            <a:pPr lvl="0"/>
            <a:r>
              <a:rPr lang="en-US" noProof="0" dirty="0"/>
              <a:t>[Content]</a:t>
            </a:r>
          </a:p>
        </p:txBody>
      </p:sp>
      <p:sp>
        <p:nvSpPr>
          <p:cNvPr id="21" name="Content Placeholder 9"/>
          <p:cNvSpPr>
            <a:spLocks noGrp="1"/>
          </p:cNvSpPr>
          <p:nvPr>
            <p:ph sz="quarter" idx="23" hasCustomPrompt="1"/>
          </p:nvPr>
        </p:nvSpPr>
        <p:spPr>
          <a:xfrm>
            <a:off x="6816000" y="4077000"/>
            <a:ext cx="2304000" cy="23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24"/>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25"/>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46763D35-D284-4C45-943B-4722427FA1D9}"/>
              </a:ext>
            </a:extLst>
          </p:cNvPr>
          <p:cNvSpPr>
            <a:spLocks noGrp="1"/>
          </p:cNvSpPr>
          <p:nvPr>
            <p:ph type="title"/>
          </p:nvPr>
        </p:nvSpPr>
        <p:spPr/>
        <p:txBody>
          <a:bodyPr/>
          <a:lstStyle/>
          <a:p>
            <a:r>
              <a:rPr lang="en-US"/>
              <a:t>Click to edit Master title style</a:t>
            </a:r>
            <a:endParaRPr lang="en-GB"/>
          </a:p>
        </p:txBody>
      </p:sp>
      <p:sp>
        <p:nvSpPr>
          <p:cNvPr id="14" name="Text Placeholder 8">
            <a:extLst>
              <a:ext uri="{FF2B5EF4-FFF2-40B4-BE49-F238E27FC236}">
                <a16:creationId xmlns:a16="http://schemas.microsoft.com/office/drawing/2014/main" id="{FED4BC2F-2D8F-433D-98BF-51C3B68C8661}"/>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339479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 Charts">
    <p:spTree>
      <p:nvGrpSpPr>
        <p:cNvPr id="1" name=""/>
        <p:cNvGrpSpPr/>
        <p:nvPr/>
      </p:nvGrpSpPr>
      <p:grpSpPr>
        <a:xfrm>
          <a:off x="0" y="0"/>
          <a:ext cx="0" cy="0"/>
          <a:chOff x="0" y="0"/>
          <a:chExt cx="0" cy="0"/>
        </a:xfrm>
      </p:grpSpPr>
      <p:sp>
        <p:nvSpPr>
          <p:cNvPr id="20" name="Content Placeholder 9"/>
          <p:cNvSpPr>
            <a:spLocks noGrp="1"/>
          </p:cNvSpPr>
          <p:nvPr>
            <p:ph sz="quarter" idx="22" hasCustomPrompt="1"/>
          </p:nvPr>
        </p:nvSpPr>
        <p:spPr>
          <a:xfrm>
            <a:off x="6240010" y="2277000"/>
            <a:ext cx="5327999" cy="41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8" name="Content Placeholder 9"/>
          <p:cNvSpPr>
            <a:spLocks noGrp="1"/>
          </p:cNvSpPr>
          <p:nvPr>
            <p:ph sz="quarter" idx="20" hasCustomPrompt="1"/>
          </p:nvPr>
        </p:nvSpPr>
        <p:spPr>
          <a:xfrm>
            <a:off x="624000" y="2277000"/>
            <a:ext cx="2664000" cy="41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9" name="Content Placeholder 9"/>
          <p:cNvSpPr>
            <a:spLocks noGrp="1"/>
          </p:cNvSpPr>
          <p:nvPr>
            <p:ph sz="quarter" idx="21" hasCustomPrompt="1"/>
          </p:nvPr>
        </p:nvSpPr>
        <p:spPr>
          <a:xfrm>
            <a:off x="3432000" y="2277000"/>
            <a:ext cx="2664000" cy="4104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13" name="Text Placeholder 8"/>
          <p:cNvSpPr>
            <a:spLocks noGrp="1"/>
          </p:cNvSpPr>
          <p:nvPr>
            <p:ph type="body" sz="quarter" idx="23" hasCustomPrompt="1"/>
          </p:nvPr>
        </p:nvSpPr>
        <p:spPr>
          <a:xfrm>
            <a:off x="624010" y="1845001"/>
            <a:ext cx="5472000" cy="216000"/>
          </a:xfrm>
        </p:spPr>
        <p:txBody>
          <a:bodyPr>
            <a:noAutofit/>
          </a:bodyPr>
          <a:lstStyle>
            <a:lvl1pPr marL="0" indent="0">
              <a:buNone/>
              <a:defRPr sz="1999" b="1">
                <a:solidFill>
                  <a:schemeClr val="bg1">
                    <a:lumMod val="50000"/>
                  </a:schemeClr>
                </a:solidFill>
              </a:defRPr>
            </a:lvl1pPr>
          </a:lstStyle>
          <a:p>
            <a:pPr lvl="0"/>
            <a:r>
              <a:rPr lang="en-US" noProof="0" dirty="0"/>
              <a:t>[Chart title]</a:t>
            </a:r>
          </a:p>
        </p:txBody>
      </p:sp>
      <p:sp>
        <p:nvSpPr>
          <p:cNvPr id="2" name="Footer Placeholder 1"/>
          <p:cNvSpPr>
            <a:spLocks noGrp="1"/>
          </p:cNvSpPr>
          <p:nvPr>
            <p:ph type="ftr" sz="quarter" idx="25"/>
          </p:nvPr>
        </p:nvSpPr>
        <p:spPr/>
        <p:txBody>
          <a:bodyPr/>
          <a:lstStyle/>
          <a:p>
            <a:r>
              <a:rPr lang="en-US" dirty="0">
                <a:solidFill>
                  <a:srgbClr val="2A295C"/>
                </a:solidFill>
              </a:rPr>
              <a:t>Month 00, YYYY - Title of presentation</a:t>
            </a:r>
          </a:p>
        </p:txBody>
      </p:sp>
      <p:sp>
        <p:nvSpPr>
          <p:cNvPr id="4" name="Slide Number Placeholder 3"/>
          <p:cNvSpPr>
            <a:spLocks noGrp="1"/>
          </p:cNvSpPr>
          <p:nvPr>
            <p:ph type="sldNum" sz="quarter" idx="26"/>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6BF0259C-11FC-4DD5-BDB1-696605FE6F72}"/>
              </a:ext>
            </a:extLst>
          </p:cNvPr>
          <p:cNvSpPr>
            <a:spLocks noGrp="1"/>
          </p:cNvSpPr>
          <p:nvPr>
            <p:ph type="title"/>
          </p:nvPr>
        </p:nvSpPr>
        <p:spPr/>
        <p:txBody>
          <a:bodyPr/>
          <a:lstStyle/>
          <a:p>
            <a:r>
              <a:rPr lang="en-US"/>
              <a:t>Click to edit Master title style</a:t>
            </a:r>
            <a:endParaRPr lang="en-GB"/>
          </a:p>
        </p:txBody>
      </p:sp>
      <p:sp>
        <p:nvSpPr>
          <p:cNvPr id="15" name="Text Placeholder 8">
            <a:extLst>
              <a:ext uri="{FF2B5EF4-FFF2-40B4-BE49-F238E27FC236}">
                <a16:creationId xmlns:a16="http://schemas.microsoft.com/office/drawing/2014/main" id="{D0B2FCF3-BA77-40A3-A5CA-EFD3ECB3383A}"/>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
        <p:nvSpPr>
          <p:cNvPr id="16" name="Text Placeholder 8">
            <a:extLst>
              <a:ext uri="{FF2B5EF4-FFF2-40B4-BE49-F238E27FC236}">
                <a16:creationId xmlns:a16="http://schemas.microsoft.com/office/drawing/2014/main" id="{FC37182B-7E4B-4AAD-8098-31BF8C0062A9}"/>
              </a:ext>
            </a:extLst>
          </p:cNvPr>
          <p:cNvSpPr>
            <a:spLocks noGrp="1"/>
          </p:cNvSpPr>
          <p:nvPr>
            <p:ph type="body" sz="quarter" idx="27" hasCustomPrompt="1"/>
          </p:nvPr>
        </p:nvSpPr>
        <p:spPr>
          <a:xfrm>
            <a:off x="6240000" y="1845000"/>
            <a:ext cx="5328000" cy="216000"/>
          </a:xfrm>
        </p:spPr>
        <p:txBody>
          <a:bodyPr>
            <a:noAutofit/>
          </a:bodyPr>
          <a:lstStyle>
            <a:lvl1pPr marL="0" indent="0">
              <a:buNone/>
              <a:defRPr sz="1999" b="1">
                <a:solidFill>
                  <a:schemeClr val="bg1">
                    <a:lumMod val="50000"/>
                  </a:schemeClr>
                </a:solidFill>
              </a:defRPr>
            </a:lvl1pPr>
          </a:lstStyle>
          <a:p>
            <a:pPr lvl="0"/>
            <a:r>
              <a:rPr lang="en-US" noProof="0" dirty="0"/>
              <a:t>[Chart title]</a:t>
            </a:r>
          </a:p>
        </p:txBody>
      </p:sp>
    </p:spTree>
    <p:extLst>
      <p:ext uri="{BB962C8B-B14F-4D97-AF65-F5344CB8AC3E}">
        <p14:creationId xmlns:p14="http://schemas.microsoft.com/office/powerpoint/2010/main" val="350181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Text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4000" y="1557001"/>
            <a:ext cx="10944000" cy="720000"/>
          </a:xfrm>
        </p:spPr>
        <p:txBody>
          <a:bodyPr/>
          <a:lstStyle/>
          <a:p>
            <a:pPr lvl="0"/>
            <a:r>
              <a:rPr lang="fr-FR" noProof="0" dirty="0"/>
              <a:t>Modifier les styles du texte du masque</a:t>
            </a:r>
          </a:p>
        </p:txBody>
      </p:sp>
      <p:sp>
        <p:nvSpPr>
          <p:cNvPr id="8" name="Content Placeholder 9"/>
          <p:cNvSpPr>
            <a:spLocks noGrp="1"/>
          </p:cNvSpPr>
          <p:nvPr>
            <p:ph sz="quarter" idx="22" hasCustomPrompt="1"/>
          </p:nvPr>
        </p:nvSpPr>
        <p:spPr>
          <a:xfrm>
            <a:off x="624000" y="2421010"/>
            <a:ext cx="10944000" cy="3960000"/>
          </a:xfrm>
        </p:spPr>
        <p:txBody>
          <a:bodyPr>
            <a:normAutofit/>
          </a:bodyPr>
          <a:lstStyle>
            <a:lvl1pPr marL="0" indent="0" algn="ctr">
              <a:buNone/>
              <a:defRPr sz="1600">
                <a:solidFill>
                  <a:schemeClr val="tx2"/>
                </a:solidFill>
              </a:defRPr>
            </a:lvl1pPr>
          </a:lstStyle>
          <a:p>
            <a:pPr lvl="0"/>
            <a:r>
              <a:rPr lang="en-US" noProof="0" dirty="0"/>
              <a:t>[Content]</a:t>
            </a:r>
          </a:p>
        </p:txBody>
      </p:sp>
      <p:sp>
        <p:nvSpPr>
          <p:cNvPr id="2" name="Footer Placeholder 1"/>
          <p:cNvSpPr>
            <a:spLocks noGrp="1"/>
          </p:cNvSpPr>
          <p:nvPr>
            <p:ph type="ftr" sz="quarter" idx="23"/>
          </p:nvPr>
        </p:nvSpPr>
        <p:spPr/>
        <p:txBody>
          <a:bodyPr/>
          <a:lstStyle/>
          <a:p>
            <a:r>
              <a:rPr lang="en-US" dirty="0">
                <a:solidFill>
                  <a:srgbClr val="2A295C"/>
                </a:solidFill>
              </a:rPr>
              <a:t>Month 00, YYYY - Title of presentation</a:t>
            </a:r>
          </a:p>
        </p:txBody>
      </p:sp>
      <p:sp>
        <p:nvSpPr>
          <p:cNvPr id="9" name="Slide Number Placeholder 8"/>
          <p:cNvSpPr>
            <a:spLocks noGrp="1"/>
          </p:cNvSpPr>
          <p:nvPr>
            <p:ph type="sldNum" sz="quarter" idx="24"/>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5" name="Title 4">
            <a:extLst>
              <a:ext uri="{FF2B5EF4-FFF2-40B4-BE49-F238E27FC236}">
                <a16:creationId xmlns:a16="http://schemas.microsoft.com/office/drawing/2014/main" id="{FC666573-A79A-4AA4-BA8D-530D0C2BAB2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679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 Feature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4000" y="1557010"/>
            <a:ext cx="10944000" cy="1872000"/>
          </a:xfrm>
          <a:solidFill>
            <a:schemeClr val="tx2"/>
          </a:solidFill>
        </p:spPr>
        <p:txBody>
          <a:bodyPr lIns="154696" tIns="125908" rIns="154696" bIns="154696"/>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p:txBody>
      </p:sp>
      <p:sp>
        <p:nvSpPr>
          <p:cNvPr id="14" name="Content Placeholder 3"/>
          <p:cNvSpPr>
            <a:spLocks noGrp="1"/>
          </p:cNvSpPr>
          <p:nvPr>
            <p:ph sz="quarter" idx="21"/>
          </p:nvPr>
        </p:nvSpPr>
        <p:spPr>
          <a:xfrm>
            <a:off x="624010" y="3573001"/>
            <a:ext cx="5615999" cy="2808000"/>
          </a:xfrm>
          <a:custGeom>
            <a:avLst/>
            <a:gdLst>
              <a:gd name="connsiteX0" fmla="*/ 0 w 4217664"/>
              <a:gd name="connsiteY0" fmla="*/ 0 h 2052227"/>
              <a:gd name="connsiteX1" fmla="*/ 3191551 w 4217664"/>
              <a:gd name="connsiteY1" fmla="*/ 0 h 2052227"/>
              <a:gd name="connsiteX2" fmla="*/ 4217664 w 4217664"/>
              <a:gd name="connsiteY2" fmla="*/ 1026114 h 2052227"/>
              <a:gd name="connsiteX3" fmla="*/ 3191551 w 4217664"/>
              <a:gd name="connsiteY3" fmla="*/ 2052227 h 2052227"/>
              <a:gd name="connsiteX4" fmla="*/ 0 w 4217664"/>
              <a:gd name="connsiteY4" fmla="*/ 2052227 h 2052227"/>
              <a:gd name="connsiteX5" fmla="*/ 0 w 4217664"/>
              <a:gd name="connsiteY5" fmla="*/ 0 h 2052227"/>
              <a:gd name="connsiteX0" fmla="*/ 0 w 4217664"/>
              <a:gd name="connsiteY0" fmla="*/ 0 h 2052227"/>
              <a:gd name="connsiteX1" fmla="*/ 3918914 w 4217664"/>
              <a:gd name="connsiteY1" fmla="*/ 0 h 2052227"/>
              <a:gd name="connsiteX2" fmla="*/ 4217664 w 4217664"/>
              <a:gd name="connsiteY2" fmla="*/ 1026114 h 2052227"/>
              <a:gd name="connsiteX3" fmla="*/ 3191551 w 4217664"/>
              <a:gd name="connsiteY3" fmla="*/ 2052227 h 2052227"/>
              <a:gd name="connsiteX4" fmla="*/ 0 w 4217664"/>
              <a:gd name="connsiteY4" fmla="*/ 2052227 h 2052227"/>
              <a:gd name="connsiteX5" fmla="*/ 0 w 4217664"/>
              <a:gd name="connsiteY5" fmla="*/ 0 h 2052227"/>
              <a:gd name="connsiteX0" fmla="*/ 0 w 4217664"/>
              <a:gd name="connsiteY0" fmla="*/ 0 h 2052227"/>
              <a:gd name="connsiteX1" fmla="*/ 3918914 w 4217664"/>
              <a:gd name="connsiteY1" fmla="*/ 0 h 2052227"/>
              <a:gd name="connsiteX2" fmla="*/ 4217664 w 4217664"/>
              <a:gd name="connsiteY2" fmla="*/ 1026114 h 2052227"/>
              <a:gd name="connsiteX3" fmla="*/ 3918914 w 4217664"/>
              <a:gd name="connsiteY3" fmla="*/ 2041836 h 2052227"/>
              <a:gd name="connsiteX4" fmla="*/ 0 w 4217664"/>
              <a:gd name="connsiteY4" fmla="*/ 2052227 h 2052227"/>
              <a:gd name="connsiteX5" fmla="*/ 0 w 4217664"/>
              <a:gd name="connsiteY5" fmla="*/ 0 h 20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7664" h="2052227">
                <a:moveTo>
                  <a:pt x="0" y="0"/>
                </a:moveTo>
                <a:lnTo>
                  <a:pt x="3918914" y="0"/>
                </a:lnTo>
                <a:lnTo>
                  <a:pt x="4217664" y="1026114"/>
                </a:lnTo>
                <a:lnTo>
                  <a:pt x="3918914" y="2041836"/>
                </a:lnTo>
                <a:lnTo>
                  <a:pt x="0" y="2052227"/>
                </a:lnTo>
                <a:lnTo>
                  <a:pt x="0" y="0"/>
                </a:lnTo>
                <a:close/>
              </a:path>
            </a:pathLst>
          </a:custGeom>
          <a:solidFill>
            <a:schemeClr val="accent1"/>
          </a:solidFill>
        </p:spPr>
        <p:txBody>
          <a:bodyPr lIns="179874" tIns="179874" rIns="179874" bIns="179874"/>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p:txBody>
      </p:sp>
      <p:sp>
        <p:nvSpPr>
          <p:cNvPr id="17" name="Content Placeholder 3"/>
          <p:cNvSpPr>
            <a:spLocks noGrp="1"/>
          </p:cNvSpPr>
          <p:nvPr>
            <p:ph sz="quarter" idx="22"/>
          </p:nvPr>
        </p:nvSpPr>
        <p:spPr>
          <a:xfrm>
            <a:off x="6384000" y="3573010"/>
            <a:ext cx="5184000" cy="2808001"/>
          </a:xfrm>
          <a:solidFill>
            <a:schemeClr val="accent1"/>
          </a:solidFill>
        </p:spPr>
        <p:txBody>
          <a:bodyPr lIns="179874" tIns="179874" rIns="179874" bIns="179874"/>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p:txBody>
      </p:sp>
      <p:sp>
        <p:nvSpPr>
          <p:cNvPr id="2" name="Footer Placeholder 1"/>
          <p:cNvSpPr>
            <a:spLocks noGrp="1"/>
          </p:cNvSpPr>
          <p:nvPr>
            <p:ph type="ftr" sz="quarter" idx="23"/>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24"/>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BFD6377D-CE06-4E38-8852-DA9992155FF9}"/>
              </a:ext>
            </a:extLst>
          </p:cNvPr>
          <p:cNvSpPr>
            <a:spLocks noGrp="1"/>
          </p:cNvSpPr>
          <p:nvPr>
            <p:ph type="title"/>
          </p:nvPr>
        </p:nvSpPr>
        <p:spPr/>
        <p:txBody>
          <a:bodyPr/>
          <a:lstStyle/>
          <a:p>
            <a:r>
              <a:rPr lang="en-US"/>
              <a:t>Click to edit Master title style</a:t>
            </a:r>
            <a:endParaRPr lang="en-GB"/>
          </a:p>
        </p:txBody>
      </p:sp>
      <p:sp>
        <p:nvSpPr>
          <p:cNvPr id="11" name="Text Placeholder 8">
            <a:extLst>
              <a:ext uri="{FF2B5EF4-FFF2-40B4-BE49-F238E27FC236}">
                <a16:creationId xmlns:a16="http://schemas.microsoft.com/office/drawing/2014/main" id="{C2A6C09A-7BE0-4D88-928E-36833257906E}"/>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394105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624010" y="1557010"/>
            <a:ext cx="5399999" cy="4824000"/>
          </a:xfrm>
          <a:solidFill>
            <a:schemeClr val="tx2"/>
          </a:solidFill>
          <a:ln w="38100">
            <a:noFill/>
          </a:ln>
        </p:spPr>
        <p:txBody>
          <a:bodyPr lIns="154696" tIns="111523" rIns="154696" bIns="154696">
            <a:normAutofit/>
          </a:bodyPr>
          <a:lstStyle>
            <a:lvl1pPr marL="0" indent="0">
              <a:buNone/>
              <a:defRPr sz="2799" i="1" baseline="0">
                <a:solidFill>
                  <a:schemeClr val="bg1"/>
                </a:solidFill>
              </a:defRPr>
            </a:lvl1pPr>
            <a:lvl2pPr>
              <a:defRPr sz="2699">
                <a:solidFill>
                  <a:schemeClr val="accent1"/>
                </a:solidFill>
              </a:defRPr>
            </a:lvl2pPr>
            <a:lvl3pPr>
              <a:defRPr sz="2699">
                <a:solidFill>
                  <a:schemeClr val="accent1"/>
                </a:solidFill>
              </a:defRPr>
            </a:lvl3pPr>
            <a:lvl4pPr>
              <a:defRPr>
                <a:solidFill>
                  <a:schemeClr val="accent3"/>
                </a:solidFill>
              </a:defRPr>
            </a:lvl4pPr>
            <a:lvl5pPr>
              <a:defRPr>
                <a:solidFill>
                  <a:schemeClr val="accent2"/>
                </a:solidFill>
              </a:defRPr>
            </a:lvl5pPr>
          </a:lstStyle>
          <a:p>
            <a:pPr lvl="0"/>
            <a:r>
              <a:rPr lang="en-US" noProof="0" dirty="0"/>
              <a:t>[Quote text]</a:t>
            </a:r>
          </a:p>
        </p:txBody>
      </p:sp>
      <p:sp>
        <p:nvSpPr>
          <p:cNvPr id="12" name="Content Placeholder 11"/>
          <p:cNvSpPr>
            <a:spLocks noGrp="1"/>
          </p:cNvSpPr>
          <p:nvPr>
            <p:ph sz="quarter" idx="15" hasCustomPrompt="1"/>
          </p:nvPr>
        </p:nvSpPr>
        <p:spPr>
          <a:xfrm>
            <a:off x="768000" y="5877001"/>
            <a:ext cx="5112000" cy="432000"/>
          </a:xfrm>
        </p:spPr>
        <p:txBody>
          <a:bodyPr/>
          <a:lstStyle>
            <a:lvl1pPr marL="0" indent="0">
              <a:buNone/>
              <a:tabLst>
                <a:tab pos="124761" algn="l"/>
              </a:tabLst>
              <a:defRPr b="1">
                <a:solidFill>
                  <a:schemeClr val="bg1"/>
                </a:solidFill>
              </a:defRPr>
            </a:lvl1pPr>
          </a:lstStyle>
          <a:p>
            <a:pPr lvl="0"/>
            <a:r>
              <a:rPr lang="en-US" noProof="0" dirty="0"/>
              <a:t>[Name]</a:t>
            </a:r>
          </a:p>
        </p:txBody>
      </p:sp>
      <p:sp>
        <p:nvSpPr>
          <p:cNvPr id="13" name="TextBox 12"/>
          <p:cNvSpPr txBox="1"/>
          <p:nvPr userDrawn="1"/>
        </p:nvSpPr>
        <p:spPr>
          <a:xfrm>
            <a:off x="6168000" y="1557011"/>
            <a:ext cx="2088000" cy="2088000"/>
          </a:xfrm>
          <a:prstGeom prst="rect">
            <a:avLst/>
          </a:prstGeom>
          <a:solidFill>
            <a:schemeClr val="accent1"/>
          </a:solidFill>
        </p:spPr>
        <p:txBody>
          <a:bodyPr wrap="square" lIns="91353" tIns="45672" rIns="91353" bIns="45672" rtlCol="0">
            <a:spAutoFit/>
          </a:bodyPr>
          <a:lstStyle/>
          <a:p>
            <a:pPr algn="ctr" defTabSz="913490">
              <a:lnSpc>
                <a:spcPct val="85000"/>
              </a:lnSpc>
            </a:pPr>
            <a:r>
              <a:rPr lang="en-US" sz="2799" dirty="0">
                <a:solidFill>
                  <a:srgbClr val="FFFFFF"/>
                </a:solidFill>
              </a:rPr>
              <a:t> </a:t>
            </a:r>
            <a:r>
              <a:rPr lang="en-US" sz="15295" dirty="0">
                <a:solidFill>
                  <a:srgbClr val="FFFFFF"/>
                </a:solidFill>
              </a:rPr>
              <a:t>“”</a:t>
            </a:r>
            <a:endParaRPr lang="en-US" sz="2799" dirty="0">
              <a:solidFill>
                <a:srgbClr val="FFFFFF"/>
              </a:solidFill>
            </a:endParaRPr>
          </a:p>
        </p:txBody>
      </p:sp>
      <p:sp>
        <p:nvSpPr>
          <p:cNvPr id="2" name="Footer Placeholder 1"/>
          <p:cNvSpPr>
            <a:spLocks noGrp="1"/>
          </p:cNvSpPr>
          <p:nvPr>
            <p:ph type="ftr" sz="quarter" idx="16"/>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7"/>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3CAB3F12-0F59-4F99-88C0-CD8C11E236A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0495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7"/>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5" name="Title 4">
            <a:extLst>
              <a:ext uri="{FF2B5EF4-FFF2-40B4-BE49-F238E27FC236}">
                <a16:creationId xmlns:a16="http://schemas.microsoft.com/office/drawing/2014/main" id="{4C8976C2-4DB5-4576-8BB0-EE30F6B6C51A}"/>
              </a:ext>
            </a:extLst>
          </p:cNvPr>
          <p:cNvSpPr>
            <a:spLocks noGrp="1"/>
          </p:cNvSpPr>
          <p:nvPr>
            <p:ph type="title"/>
          </p:nvPr>
        </p:nvSpPr>
        <p:spPr/>
        <p:txBody>
          <a:bodyPr/>
          <a:lstStyle/>
          <a:p>
            <a:r>
              <a:rPr lang="en-US"/>
              <a:t>Click to edit Master title style</a:t>
            </a:r>
            <a:endParaRPr lang="en-GB"/>
          </a:p>
        </p:txBody>
      </p:sp>
      <p:sp>
        <p:nvSpPr>
          <p:cNvPr id="12" name="Content Placeholder 3">
            <a:extLst>
              <a:ext uri="{FF2B5EF4-FFF2-40B4-BE49-F238E27FC236}">
                <a16:creationId xmlns:a16="http://schemas.microsoft.com/office/drawing/2014/main" id="{0B32354E-E607-4DF3-B7E8-CCF747C52DCB}"/>
              </a:ext>
            </a:extLst>
          </p:cNvPr>
          <p:cNvSpPr>
            <a:spLocks noGrp="1"/>
          </p:cNvSpPr>
          <p:nvPr>
            <p:ph sz="quarter" idx="11" hasCustomPrompt="1"/>
          </p:nvPr>
        </p:nvSpPr>
        <p:spPr>
          <a:xfrm>
            <a:off x="624010" y="1557010"/>
            <a:ext cx="5399999" cy="4824000"/>
          </a:xfrm>
          <a:solidFill>
            <a:schemeClr val="tx2"/>
          </a:solidFill>
          <a:ln w="38100">
            <a:noFill/>
          </a:ln>
        </p:spPr>
        <p:txBody>
          <a:bodyPr lIns="154696" tIns="111523" rIns="154696" bIns="154696">
            <a:normAutofit/>
          </a:bodyPr>
          <a:lstStyle>
            <a:lvl1pPr marL="0" indent="0">
              <a:buNone/>
              <a:defRPr sz="2799" i="1" baseline="0">
                <a:solidFill>
                  <a:schemeClr val="accent2"/>
                </a:solidFill>
              </a:defRPr>
            </a:lvl1pPr>
            <a:lvl2pPr>
              <a:defRPr sz="2699">
                <a:solidFill>
                  <a:schemeClr val="accent1"/>
                </a:solidFill>
              </a:defRPr>
            </a:lvl2pPr>
            <a:lvl3pPr>
              <a:defRPr sz="2699">
                <a:solidFill>
                  <a:schemeClr val="accent1"/>
                </a:solidFill>
              </a:defRPr>
            </a:lvl3pPr>
            <a:lvl4pPr>
              <a:defRPr>
                <a:solidFill>
                  <a:schemeClr val="accent3"/>
                </a:solidFill>
              </a:defRPr>
            </a:lvl4pPr>
            <a:lvl5pPr>
              <a:defRPr>
                <a:solidFill>
                  <a:schemeClr val="accent2"/>
                </a:solidFill>
              </a:defRPr>
            </a:lvl5pPr>
          </a:lstStyle>
          <a:p>
            <a:pPr lvl="0"/>
            <a:r>
              <a:rPr lang="en-US" noProof="0" dirty="0"/>
              <a:t>[Quote text]</a:t>
            </a:r>
          </a:p>
        </p:txBody>
      </p:sp>
      <p:sp>
        <p:nvSpPr>
          <p:cNvPr id="13" name="Content Placeholder 11">
            <a:extLst>
              <a:ext uri="{FF2B5EF4-FFF2-40B4-BE49-F238E27FC236}">
                <a16:creationId xmlns:a16="http://schemas.microsoft.com/office/drawing/2014/main" id="{F4F75917-B472-4542-B48F-876DE824D82B}"/>
              </a:ext>
            </a:extLst>
          </p:cNvPr>
          <p:cNvSpPr>
            <a:spLocks noGrp="1"/>
          </p:cNvSpPr>
          <p:nvPr>
            <p:ph sz="quarter" idx="15" hasCustomPrompt="1"/>
          </p:nvPr>
        </p:nvSpPr>
        <p:spPr>
          <a:xfrm>
            <a:off x="768000" y="5877001"/>
            <a:ext cx="5112000" cy="432000"/>
          </a:xfrm>
        </p:spPr>
        <p:txBody>
          <a:bodyPr/>
          <a:lstStyle>
            <a:lvl1pPr marL="0" indent="0">
              <a:buNone/>
              <a:tabLst>
                <a:tab pos="124761" algn="l"/>
              </a:tabLst>
              <a:defRPr b="1">
                <a:solidFill>
                  <a:schemeClr val="bg1"/>
                </a:solidFill>
              </a:defRPr>
            </a:lvl1pPr>
          </a:lstStyle>
          <a:p>
            <a:pPr lvl="0"/>
            <a:r>
              <a:rPr lang="en-US" noProof="0" dirty="0"/>
              <a:t>[Name]</a:t>
            </a:r>
          </a:p>
        </p:txBody>
      </p:sp>
      <p:sp>
        <p:nvSpPr>
          <p:cNvPr id="14" name="TextBox 13">
            <a:extLst>
              <a:ext uri="{FF2B5EF4-FFF2-40B4-BE49-F238E27FC236}">
                <a16:creationId xmlns:a16="http://schemas.microsoft.com/office/drawing/2014/main" id="{23CC52DD-3E10-4450-A6B4-2AE9140C21BC}"/>
              </a:ext>
            </a:extLst>
          </p:cNvPr>
          <p:cNvSpPr txBox="1"/>
          <p:nvPr userDrawn="1"/>
        </p:nvSpPr>
        <p:spPr>
          <a:xfrm>
            <a:off x="6168000" y="1557011"/>
            <a:ext cx="2088000" cy="2088000"/>
          </a:xfrm>
          <a:prstGeom prst="rect">
            <a:avLst/>
          </a:prstGeom>
          <a:solidFill>
            <a:schemeClr val="accent1"/>
          </a:solidFill>
        </p:spPr>
        <p:txBody>
          <a:bodyPr wrap="square" lIns="91353" tIns="45672" rIns="91353" bIns="45672" rtlCol="0">
            <a:spAutoFit/>
          </a:bodyPr>
          <a:lstStyle/>
          <a:p>
            <a:pPr algn="ctr" defTabSz="913490">
              <a:lnSpc>
                <a:spcPct val="85000"/>
              </a:lnSpc>
            </a:pPr>
            <a:r>
              <a:rPr lang="en-US" sz="2799" dirty="0">
                <a:solidFill>
                  <a:srgbClr val="FFFFFF"/>
                </a:solidFill>
              </a:rPr>
              <a:t> </a:t>
            </a:r>
            <a:r>
              <a:rPr lang="en-US" sz="15295" dirty="0">
                <a:solidFill>
                  <a:srgbClr val="FFFFFF"/>
                </a:solidFill>
              </a:rPr>
              <a:t>“”</a:t>
            </a:r>
            <a:endParaRPr lang="en-US" sz="2799" dirty="0">
              <a:solidFill>
                <a:srgbClr val="FFFFFF"/>
              </a:solidFill>
            </a:endParaRPr>
          </a:p>
        </p:txBody>
      </p:sp>
    </p:spTree>
    <p:extLst>
      <p:ext uri="{BB962C8B-B14F-4D97-AF65-F5344CB8AC3E}">
        <p14:creationId xmlns:p14="http://schemas.microsoft.com/office/powerpoint/2010/main" val="96195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brand Content 1">
    <p:spTree>
      <p:nvGrpSpPr>
        <p:cNvPr id="1" name=""/>
        <p:cNvGrpSpPr/>
        <p:nvPr/>
      </p:nvGrpSpPr>
      <p:grpSpPr>
        <a:xfrm>
          <a:off x="0" y="0"/>
          <a:ext cx="0" cy="0"/>
          <a:chOff x="0" y="0"/>
          <a:chExt cx="0" cy="0"/>
        </a:xfrm>
      </p:grpSpPr>
      <p:sp>
        <p:nvSpPr>
          <p:cNvPr id="2" name="Rectangle 1"/>
          <p:cNvSpPr/>
          <p:nvPr userDrawn="1"/>
        </p:nvSpPr>
        <p:spPr>
          <a:xfrm>
            <a:off x="624000" y="1557010"/>
            <a:ext cx="3096000" cy="482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353" tIns="45672" rIns="91353" bIns="45672" rtlCol="0" anchor="ctr"/>
          <a:lstStyle/>
          <a:p>
            <a:pPr algn="ctr" defTabSz="913490"/>
            <a:endParaRPr lang="en-AU" sz="2799">
              <a:solidFill>
                <a:srgbClr val="FFFFFF"/>
              </a:solidFill>
            </a:endParaRPr>
          </a:p>
        </p:txBody>
      </p:sp>
      <p:sp>
        <p:nvSpPr>
          <p:cNvPr id="10" name="Picture Placeholder 8"/>
          <p:cNvSpPr>
            <a:spLocks noGrp="1"/>
          </p:cNvSpPr>
          <p:nvPr>
            <p:ph type="pic" sz="quarter" idx="16" hasCustomPrompt="1"/>
          </p:nvPr>
        </p:nvSpPr>
        <p:spPr>
          <a:xfrm>
            <a:off x="768000" y="2493000"/>
            <a:ext cx="2808000" cy="2952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11" name="Content Placeholder 3"/>
          <p:cNvSpPr>
            <a:spLocks noGrp="1"/>
          </p:cNvSpPr>
          <p:nvPr>
            <p:ph sz="quarter" idx="11"/>
          </p:nvPr>
        </p:nvSpPr>
        <p:spPr>
          <a:xfrm>
            <a:off x="3864000" y="1557010"/>
            <a:ext cx="7704000" cy="4824000"/>
          </a:xfrm>
          <a:solidFill>
            <a:schemeClr val="tx2"/>
          </a:solidFill>
        </p:spPr>
        <p:txBody>
          <a:bodyPr lIns="154696" tIns="136701" rIns="154696" bIns="154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4" name="Footer Placeholder 3"/>
          <p:cNvSpPr>
            <a:spLocks noGrp="1"/>
          </p:cNvSpPr>
          <p:nvPr>
            <p:ph type="ftr" sz="quarter" idx="17"/>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8815D9B3-BFED-48DB-A6D3-F87FFFC22BDF}"/>
              </a:ext>
            </a:extLst>
          </p:cNvPr>
          <p:cNvSpPr>
            <a:spLocks noGrp="1"/>
          </p:cNvSpPr>
          <p:nvPr>
            <p:ph type="title"/>
          </p:nvPr>
        </p:nvSpPr>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C8E42792-CA1E-4080-BED6-0A20BD6C9A59}"/>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307014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brand Content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5160010" y="1557000"/>
            <a:ext cx="6408000" cy="4823999"/>
          </a:xfrm>
          <a:solidFill>
            <a:schemeClr val="tx2"/>
          </a:solidFill>
        </p:spPr>
        <p:txBody>
          <a:bodyPr lIns="154696" tIns="136701" rIns="154696" bIns="154696"/>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endParaRPr lang="en-US" noProof="0" dirty="0"/>
          </a:p>
        </p:txBody>
      </p:sp>
      <p:sp>
        <p:nvSpPr>
          <p:cNvPr id="10" name="Picture Placeholder 8"/>
          <p:cNvSpPr>
            <a:spLocks noGrp="1"/>
          </p:cNvSpPr>
          <p:nvPr>
            <p:ph type="pic" sz="quarter" idx="16" hasCustomPrompt="1"/>
          </p:nvPr>
        </p:nvSpPr>
        <p:spPr>
          <a:xfrm>
            <a:off x="624000" y="1557010"/>
            <a:ext cx="4392000" cy="4824000"/>
          </a:xfrm>
          <a:solidFill>
            <a:schemeClr val="bg2"/>
          </a:solidFill>
        </p:spPr>
        <p:txBody>
          <a:bodyPr anchor="ctr">
            <a:normAutofit/>
          </a:bodyPr>
          <a:lstStyle>
            <a:lvl1pPr marL="0" indent="0" algn="ctr">
              <a:spcBef>
                <a:spcPts val="0"/>
              </a:spcBef>
              <a:spcAft>
                <a:spcPts val="0"/>
              </a:spcAft>
              <a:buNone/>
              <a:defRPr sz="1699" baseline="0"/>
            </a:lvl1pPr>
          </a:lstStyle>
          <a:p>
            <a:r>
              <a:rPr lang="en-US" noProof="0" dirty="0"/>
              <a:t>[Click icon to add picture]</a:t>
            </a:r>
            <a:br>
              <a:rPr lang="en-US" noProof="0" dirty="0"/>
            </a:br>
            <a:br>
              <a:rPr lang="en-US" noProof="0" dirty="0"/>
            </a:br>
            <a:br>
              <a:rPr lang="en-US" noProof="0" dirty="0"/>
            </a:br>
            <a:br>
              <a:rPr lang="en-US" noProof="0" dirty="0"/>
            </a:br>
            <a:endParaRPr lang="en-US" noProof="0" dirty="0"/>
          </a:p>
        </p:txBody>
      </p:sp>
      <p:sp>
        <p:nvSpPr>
          <p:cNvPr id="8" name="Picture Placeholder 7"/>
          <p:cNvSpPr>
            <a:spLocks noGrp="1"/>
          </p:cNvSpPr>
          <p:nvPr>
            <p:ph type="pic" sz="quarter" idx="17" hasCustomPrompt="1"/>
          </p:nvPr>
        </p:nvSpPr>
        <p:spPr>
          <a:xfrm>
            <a:off x="10272010" y="405010"/>
            <a:ext cx="1295999" cy="863999"/>
          </a:xfrm>
        </p:spPr>
        <p:txBody>
          <a:bodyPr/>
          <a:lstStyle>
            <a:lvl1pPr marL="0" indent="0" algn="ctr">
              <a:buNone/>
              <a:defRPr/>
            </a:lvl1pPr>
          </a:lstStyle>
          <a:p>
            <a:r>
              <a:rPr lang="en-US" noProof="0" dirty="0"/>
              <a:t>[Logo]</a:t>
            </a:r>
          </a:p>
        </p:txBody>
      </p:sp>
      <p:sp>
        <p:nvSpPr>
          <p:cNvPr id="2" name="Footer Placeholder 1"/>
          <p:cNvSpPr>
            <a:spLocks noGrp="1"/>
          </p:cNvSpPr>
          <p:nvPr>
            <p:ph type="ftr" sz="quarter" idx="18"/>
          </p:nvPr>
        </p:nvSpPr>
        <p:spPr/>
        <p:txBody>
          <a:bodyPr/>
          <a:lstStyle/>
          <a:p>
            <a:r>
              <a:rPr lang="en-US" dirty="0">
                <a:solidFill>
                  <a:srgbClr val="2A295C"/>
                </a:solidFill>
              </a:rPr>
              <a:t>Month 00, YYYY - Title of presentation</a:t>
            </a:r>
          </a:p>
        </p:txBody>
      </p:sp>
      <p:sp>
        <p:nvSpPr>
          <p:cNvPr id="11" name="Slide Number Placeholder 10"/>
          <p:cNvSpPr>
            <a:spLocks noGrp="1"/>
          </p:cNvSpPr>
          <p:nvPr>
            <p:ph type="sldNum" sz="quarter" idx="19"/>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21EBEAC9-597E-4B0D-BE72-38FF21E2ECBC}"/>
              </a:ext>
            </a:extLst>
          </p:cNvPr>
          <p:cNvSpPr>
            <a:spLocks noGrp="1"/>
          </p:cNvSpPr>
          <p:nvPr>
            <p:ph type="title"/>
          </p:nvPr>
        </p:nvSpPr>
        <p:spPr>
          <a:xfrm>
            <a:off x="624009" y="405010"/>
            <a:ext cx="9504000" cy="576000"/>
          </a:xfrm>
        </p:spPr>
        <p:txBody>
          <a:bodyPr/>
          <a:lstStyle/>
          <a:p>
            <a:r>
              <a:rPr lang="en-US"/>
              <a:t>Click to edit Master title style</a:t>
            </a:r>
            <a:endParaRPr lang="en-GB"/>
          </a:p>
        </p:txBody>
      </p:sp>
      <p:sp>
        <p:nvSpPr>
          <p:cNvPr id="12" name="Text Placeholder 8">
            <a:extLst>
              <a:ext uri="{FF2B5EF4-FFF2-40B4-BE49-F238E27FC236}">
                <a16:creationId xmlns:a16="http://schemas.microsoft.com/office/drawing/2014/main" id="{9F23E4EA-3306-43C6-BE2C-8E708B54C52C}"/>
              </a:ext>
            </a:extLst>
          </p:cNvPr>
          <p:cNvSpPr>
            <a:spLocks noGrp="1"/>
          </p:cNvSpPr>
          <p:nvPr>
            <p:ph type="body" sz="quarter" idx="15" hasCustomPrompt="1"/>
          </p:nvPr>
        </p:nvSpPr>
        <p:spPr>
          <a:xfrm>
            <a:off x="624000" y="981006"/>
            <a:ext cx="10944000" cy="288000"/>
          </a:xfrm>
        </p:spPr>
        <p:txBody>
          <a:bodyPr>
            <a:noAutofit/>
          </a:bodyPr>
          <a:lstStyle>
            <a:lvl1pPr marL="0" indent="0">
              <a:buNone/>
              <a:defRPr sz="2399" b="1">
                <a:solidFill>
                  <a:schemeClr val="bg1">
                    <a:lumMod val="50000"/>
                  </a:schemeClr>
                </a:solidFill>
              </a:defRPr>
            </a:lvl1pPr>
          </a:lstStyle>
          <a:p>
            <a:pPr lvl="0"/>
            <a:r>
              <a:rPr lang="en-US" noProof="0" dirty="0"/>
              <a:t>[Subtitle]</a:t>
            </a:r>
          </a:p>
        </p:txBody>
      </p:sp>
    </p:spTree>
    <p:extLst>
      <p:ext uri="{BB962C8B-B14F-4D97-AF65-F5344CB8AC3E}">
        <p14:creationId xmlns:p14="http://schemas.microsoft.com/office/powerpoint/2010/main" val="417096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7"/>
          </p:nvPr>
        </p:nvSpPr>
        <p:spPr/>
        <p:txBody>
          <a:bodyPr/>
          <a:lstStyle/>
          <a:p>
            <a:r>
              <a:rPr lang="en-US" dirty="0">
                <a:solidFill>
                  <a:srgbClr val="2A295C"/>
                </a:solidFill>
              </a:rPr>
              <a:t>Month 00, YYYY - Title of presentation</a:t>
            </a:r>
          </a:p>
        </p:txBody>
      </p:sp>
      <p:sp>
        <p:nvSpPr>
          <p:cNvPr id="8" name="Slide Number Placeholder 7"/>
          <p:cNvSpPr>
            <a:spLocks noGrp="1"/>
          </p:cNvSpPr>
          <p:nvPr>
            <p:ph type="sldNum" sz="quarter" idx="18"/>
          </p:nvPr>
        </p:nvSpPr>
        <p:spPr/>
        <p:txBody>
          <a:bodyPr/>
          <a:lstStyle/>
          <a:p>
            <a:fld id="{E917DE0E-AFB1-41FD-BC35-27DB61CA125F}" type="slidenum">
              <a:rPr lang="en-AU" smtClean="0">
                <a:solidFill>
                  <a:srgbClr val="2A295C"/>
                </a:solidFill>
              </a:rPr>
              <a:pPr/>
              <a:t>‹#›</a:t>
            </a:fld>
            <a:endParaRPr lang="en-AU" dirty="0">
              <a:solidFill>
                <a:srgbClr val="2A295C"/>
              </a:solidFill>
            </a:endParaRPr>
          </a:p>
        </p:txBody>
      </p:sp>
      <p:sp>
        <p:nvSpPr>
          <p:cNvPr id="3" name="Title 2">
            <a:extLst>
              <a:ext uri="{FF2B5EF4-FFF2-40B4-BE49-F238E27FC236}">
                <a16:creationId xmlns:a16="http://schemas.microsoft.com/office/drawing/2014/main" id="{8E9AA528-DD88-40AF-9DBB-34E7A2BFA6C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8645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hasCustomPrompt="1"/>
          </p:nvPr>
        </p:nvSpPr>
        <p:spPr>
          <a:xfrm>
            <a:off x="839788" y="1681163"/>
            <a:ext cx="5157787" cy="823912"/>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2400" b="1" u="none"/>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small" spc="0" normalizeH="0" baseline="0" noProof="0" dirty="0">
                <a:ln>
                  <a:noFill/>
                </a:ln>
                <a:solidFill>
                  <a:prstClr val="black"/>
                </a:solidFill>
                <a:effectLst/>
                <a:uLnTx/>
                <a:uFill>
                  <a:solidFill>
                    <a:srgbClr val="E7330F"/>
                  </a:solidFill>
                </a:uFill>
                <a:latin typeface="Gadugi" panose="020B0502040204020203" pitchFamily="34" charset="0"/>
                <a:ea typeface="+mn-ea"/>
                <a:cs typeface="+mn-cs"/>
              </a:rPr>
              <a:t>X</a:t>
            </a:r>
            <a:endParaRPr kumimoji="0" lang="en-GB" sz="1100" b="0" i="0" u="sng"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05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small" spc="0" normalizeH="0" baseline="0" noProof="0" dirty="0">
                <a:ln>
                  <a:noFill/>
                </a:ln>
                <a:solidFill>
                  <a:prstClr val="black"/>
                </a:solidFill>
                <a:effectLst/>
                <a:uLnTx/>
                <a:uFill>
                  <a:solidFill>
                    <a:srgbClr val="E7330F"/>
                  </a:solidFill>
                </a:uFill>
                <a:latin typeface="Gadugi" panose="020B0502040204020203" pitchFamily="34" charset="0"/>
                <a:ea typeface="+mn-ea"/>
                <a:cs typeface="+mn-cs"/>
              </a:rPr>
              <a:t>X</a:t>
            </a:r>
            <a:endParaRPr kumimoji="0" lang="en-GB" sz="1100" b="0" i="0" u="sng"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29364"/>
            <a:ext cx="2743200" cy="365125"/>
          </a:xfrm>
          <a:prstGeom prst="rect">
            <a:avLst/>
          </a:prstGeom>
        </p:spPr>
        <p:txBody>
          <a:bodyPr/>
          <a:lstStyle/>
          <a:p>
            <a:fld id="{472EDBFF-3929-4890-944A-B5FAD0CCE51F}" type="datetime4">
              <a:rPr lang="en-GB" smtClean="0"/>
              <a:t>14 November 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19037691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Rectangle 4"/>
          <p:cNvSpPr/>
          <p:nvPr userDrawn="1"/>
        </p:nvSpPr>
        <p:spPr>
          <a:xfrm>
            <a:off x="0" y="442001"/>
            <a:ext cx="12192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744" tIns="54376" rIns="108744" bIns="54376" rtlCol="0" anchor="ctr"/>
          <a:lstStyle/>
          <a:p>
            <a:pPr algn="ctr" defTabSz="913490"/>
            <a:endParaRPr lang="en-AU" sz="2799">
              <a:solidFill>
                <a:srgbClr val="FFFFFF"/>
              </a:solidFill>
            </a:endParaRPr>
          </a:p>
        </p:txBody>
      </p:sp>
      <p:sp>
        <p:nvSpPr>
          <p:cNvPr id="3" name="Rectangle 2"/>
          <p:cNvSpPr/>
          <p:nvPr userDrawn="1"/>
        </p:nvSpPr>
        <p:spPr>
          <a:xfrm>
            <a:off x="0" y="5805264"/>
            <a:ext cx="12192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744" tIns="54376" rIns="108744" bIns="54376" rtlCol="0" anchor="ctr"/>
          <a:lstStyle/>
          <a:p>
            <a:pPr algn="ctr" defTabSz="913490"/>
            <a:endParaRPr lang="en-AU" sz="2799">
              <a:solidFill>
                <a:srgbClr val="FFFFFF"/>
              </a:solidFill>
            </a:endParaRPr>
          </a:p>
        </p:txBody>
      </p:sp>
    </p:spTree>
    <p:extLst>
      <p:ext uri="{BB962C8B-B14F-4D97-AF65-F5344CB8AC3E}">
        <p14:creationId xmlns:p14="http://schemas.microsoft.com/office/powerpoint/2010/main" val="982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ull Slide Image / Colour Layout">
    <p:spTree>
      <p:nvGrpSpPr>
        <p:cNvPr id="1" name=""/>
        <p:cNvGrpSpPr/>
        <p:nvPr/>
      </p:nvGrpSpPr>
      <p:grpSpPr>
        <a:xfrm>
          <a:off x="0" y="0"/>
          <a:ext cx="0" cy="0"/>
          <a:chOff x="0" y="0"/>
          <a:chExt cx="0" cy="0"/>
        </a:xfrm>
      </p:grpSpPr>
      <p:sp>
        <p:nvSpPr>
          <p:cNvPr id="10" name="Picture Placeholder 5"/>
          <p:cNvSpPr>
            <a:spLocks noGrp="1"/>
          </p:cNvSpPr>
          <p:nvPr>
            <p:ph type="pic" sz="quarter" idx="12" hasCustomPrompt="1"/>
          </p:nvPr>
        </p:nvSpPr>
        <p:spPr>
          <a:xfrm>
            <a:off x="0" y="0"/>
            <a:ext cx="12192000" cy="6858000"/>
          </a:xfrm>
          <a:solidFill>
            <a:schemeClr val="bg2"/>
          </a:solidFill>
        </p:spPr>
        <p:txBody>
          <a:bodyPr anchor="ctr">
            <a:noAutofit/>
          </a:bodyPr>
          <a:lstStyle>
            <a:lvl1pPr marL="0" indent="0" algn="ctr">
              <a:spcBef>
                <a:spcPts val="0"/>
              </a:spcBef>
              <a:spcAft>
                <a:spcPts val="0"/>
              </a:spcAft>
              <a:buNone/>
              <a:defRPr sz="1699" baseline="0"/>
            </a:lvl1pPr>
          </a:lstStyle>
          <a:p>
            <a:r>
              <a:rPr lang="en-AU" dirty="0"/>
              <a:t>[Click the icon to </a:t>
            </a:r>
            <a:r>
              <a:rPr lang="en-US" noProof="0" dirty="0"/>
              <a:t>choose</a:t>
            </a:r>
            <a:r>
              <a:rPr lang="en-AU" dirty="0"/>
              <a:t> your own image </a:t>
            </a:r>
            <a:br>
              <a:rPr lang="en-AU" dirty="0"/>
            </a:br>
            <a:r>
              <a:rPr lang="en-AU" dirty="0"/>
              <a:t>or select this placeholder to fill with a </a:t>
            </a:r>
            <a:r>
              <a:rPr lang="en-AU" dirty="0" err="1"/>
              <a:t>color</a:t>
            </a:r>
            <a:r>
              <a:rPr lang="en-AU" dirty="0"/>
              <a:t>]</a:t>
            </a: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br>
              <a:rPr lang="en-AU" dirty="0"/>
            </a:br>
            <a:endParaRPr lang="en-AU" dirty="0"/>
          </a:p>
        </p:txBody>
      </p:sp>
    </p:spTree>
    <p:extLst>
      <p:ext uri="{BB962C8B-B14F-4D97-AF65-F5344CB8AC3E}">
        <p14:creationId xmlns:p14="http://schemas.microsoft.com/office/powerpoint/2010/main" val="40250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9" y="1189187"/>
            <a:ext cx="11653523" cy="2030855"/>
          </a:xfrm>
        </p:spPr>
        <p:txBody>
          <a:bodyPr>
            <a:spAutoFit/>
          </a:bodyPr>
          <a:lstStyle>
            <a:lvl1pPr>
              <a:defRPr sz="34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265401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1329"/>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1"/>
            <a:ext cx="12192000" cy="6865783"/>
          </a:xfrm>
          <a:prstGeom prst="rect">
            <a:avLst/>
          </a:prstGeom>
        </p:spPr>
      </p:pic>
    </p:spTree>
    <p:extLst>
      <p:ext uri="{BB962C8B-B14F-4D97-AF65-F5344CB8AC3E}">
        <p14:creationId xmlns:p14="http://schemas.microsoft.com/office/powerpoint/2010/main" val="2916463344"/>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50" y="1189188"/>
            <a:ext cx="11653523" cy="2396047"/>
          </a:xfrm>
          <a:prstGeom prst="rect">
            <a:avLst/>
          </a:prstGeom>
        </p:spPr>
        <p:txBody>
          <a:bodyPr/>
          <a:lstStyle>
            <a:lvl1pPr marL="284455" indent="-284455">
              <a:buClr>
                <a:schemeClr val="tx1"/>
              </a:buClr>
              <a:buSzPct val="90000"/>
              <a:buFont typeface="Arial" pitchFamily="34" charset="0"/>
              <a:buChar char="•"/>
              <a:defRPr sz="34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574" indent="-275121">
              <a:buClr>
                <a:schemeClr val="tx1"/>
              </a:buClr>
              <a:buSzPct val="90000"/>
              <a:buFont typeface="Arial" pitchFamily="34" charset="0"/>
              <a:buChar char="•"/>
              <a:defRPr sz="30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028" indent="-284455">
              <a:buClr>
                <a:schemeClr val="tx1"/>
              </a:buClr>
              <a:buSzPct val="90000"/>
              <a:buFont typeface="Arial" pitchFamily="34" charset="0"/>
              <a:buChar char="•"/>
              <a:defRPr sz="26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7855" indent="-223834">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1680" indent="-223834">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2" y="6238876"/>
            <a:ext cx="12192001" cy="619125"/>
          </a:xfrm>
          <a:prstGeom prst="rect">
            <a:avLst/>
          </a:prstGeom>
          <a:solidFill>
            <a:srgbClr val="FFFF99"/>
          </a:solidFill>
        </p:spPr>
        <p:txBody>
          <a:bodyPr wrap="square" lIns="155344" tIns="77682" rIns="155344" bIns="77682" anchor="b" anchorCtr="0">
            <a:noAutofit/>
          </a:bodyPr>
          <a:lstStyle>
            <a:lvl1pPr algn="r">
              <a:buFont typeface="Arial" pitchFamily="34" charset="0"/>
              <a:buNone/>
              <a:defRPr sz="3599"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903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Couverture">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0"/>
            <a:ext cx="12192000" cy="6858839"/>
          </a:xfrm>
          <a:prstGeom prst="rect">
            <a:avLst/>
          </a:prstGeom>
        </p:spPr>
      </p:pic>
      <p:pic>
        <p:nvPicPr>
          <p:cNvPr id="6" name="Imag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re 9"/>
          <p:cNvSpPr>
            <a:spLocks noGrp="1"/>
          </p:cNvSpPr>
          <p:nvPr>
            <p:ph type="title" hasCustomPrompt="1"/>
          </p:nvPr>
        </p:nvSpPr>
        <p:spPr>
          <a:xfrm>
            <a:off x="325189" y="5380040"/>
            <a:ext cx="10515600" cy="1325563"/>
          </a:xfrm>
          <a:prstGeom prst="rect">
            <a:avLst/>
          </a:prstGeom>
        </p:spPr>
        <p:txBody>
          <a:bodyPr/>
          <a:lstStyle>
            <a:lvl1pPr>
              <a:defRPr sz="3999" b="1" i="0">
                <a:solidFill>
                  <a:schemeClr val="bg1"/>
                </a:solidFill>
                <a:latin typeface="Century Gothic" charset="0"/>
                <a:ea typeface="Century Gothic" charset="0"/>
                <a:cs typeface="Century Gothic" charset="0"/>
              </a:defRPr>
            </a:lvl1pPr>
          </a:lstStyle>
          <a:p>
            <a:r>
              <a:rPr lang="fr-FR" dirty="0"/>
              <a:t>CLIQUEZ ET MODIFIEZ LE TITRE</a:t>
            </a:r>
          </a:p>
        </p:txBody>
      </p:sp>
      <p:sp>
        <p:nvSpPr>
          <p:cNvPr id="7" name="Espace réservé du texte 6"/>
          <p:cNvSpPr>
            <a:spLocks noGrp="1"/>
          </p:cNvSpPr>
          <p:nvPr>
            <p:ph type="body" sz="quarter" idx="10"/>
          </p:nvPr>
        </p:nvSpPr>
        <p:spPr>
          <a:xfrm>
            <a:off x="325199" y="6042821"/>
            <a:ext cx="9956800" cy="914400"/>
          </a:xfrm>
          <a:prstGeom prst="rect">
            <a:avLst/>
          </a:prstGeom>
        </p:spPr>
        <p:txBody>
          <a:bodyPr/>
          <a:lstStyle>
            <a:lvl1pPr marL="0" indent="0">
              <a:buFontTx/>
              <a:buNone/>
              <a:defRPr b="0" i="0">
                <a:solidFill>
                  <a:schemeClr val="bg1"/>
                </a:solidFill>
                <a:latin typeface="Century Gothic" charset="0"/>
                <a:ea typeface="Century Gothic" charset="0"/>
                <a:cs typeface="Century Gothic" charset="0"/>
              </a:defRPr>
            </a:lvl1pPr>
          </a:lstStyle>
          <a:p>
            <a:pPr lvl="0"/>
            <a:r>
              <a:rPr lang="fr-FR" dirty="0"/>
              <a:t>Cliquez pour modifier les styles du texte du masque</a:t>
            </a:r>
          </a:p>
        </p:txBody>
      </p:sp>
    </p:spTree>
    <p:extLst>
      <p:ext uri="{BB962C8B-B14F-4D97-AF65-F5344CB8AC3E}">
        <p14:creationId xmlns:p14="http://schemas.microsoft.com/office/powerpoint/2010/main" val="33457629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08EF-FEFE-4656-82B2-3FCFAA785F8E}"/>
              </a:ext>
            </a:extLst>
          </p:cNvPr>
          <p:cNvSpPr>
            <a:spLocks noGrp="1"/>
          </p:cNvSpPr>
          <p:nvPr>
            <p:ph type="ctrTitle"/>
          </p:nvPr>
        </p:nvSpPr>
        <p:spPr>
          <a:xfrm>
            <a:off x="1524000" y="112237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0A3CA32-D80B-42E0-B154-D00D08D9EE2D}"/>
              </a:ext>
            </a:extLst>
          </p:cNvPr>
          <p:cNvSpPr>
            <a:spLocks noGrp="1"/>
          </p:cNvSpPr>
          <p:nvPr>
            <p:ph type="subTitle" idx="1"/>
          </p:nvPr>
        </p:nvSpPr>
        <p:spPr>
          <a:xfrm>
            <a:off x="1524000" y="3602038"/>
            <a:ext cx="9144000" cy="1655762"/>
          </a:xfrm>
        </p:spPr>
        <p:txBody>
          <a:bodyPr/>
          <a:lstStyle>
            <a:lvl1pPr marL="0" indent="0" algn="ctr">
              <a:buNone/>
              <a:defRPr sz="2399"/>
            </a:lvl1pPr>
            <a:lvl2pPr marL="456740" indent="0" algn="ctr">
              <a:buNone/>
              <a:defRPr sz="1999"/>
            </a:lvl2pPr>
            <a:lvl3pPr marL="913490" indent="0" algn="ctr">
              <a:buNone/>
              <a:defRPr sz="1799"/>
            </a:lvl3pPr>
            <a:lvl4pPr marL="1370228" indent="0" algn="ctr">
              <a:buNone/>
              <a:defRPr sz="1600"/>
            </a:lvl4pPr>
            <a:lvl5pPr marL="1826973" indent="0" algn="ctr">
              <a:buNone/>
              <a:defRPr sz="1600"/>
            </a:lvl5pPr>
            <a:lvl6pPr marL="2283713" indent="0" algn="ctr">
              <a:buNone/>
              <a:defRPr sz="1600"/>
            </a:lvl6pPr>
            <a:lvl7pPr marL="2740455" indent="0" algn="ctr">
              <a:buNone/>
              <a:defRPr sz="1600"/>
            </a:lvl7pPr>
            <a:lvl8pPr marL="3197201" indent="0" algn="ctr">
              <a:buNone/>
              <a:defRPr sz="1600"/>
            </a:lvl8pPr>
            <a:lvl9pPr marL="365394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C35A9B-01DA-4555-9826-1462CB90B01A}"/>
              </a:ext>
            </a:extLst>
          </p:cNvPr>
          <p:cNvSpPr>
            <a:spLocks noGrp="1"/>
          </p:cNvSpPr>
          <p:nvPr>
            <p:ph type="dt" sz="half" idx="10"/>
          </p:nvPr>
        </p:nvSpPr>
        <p:spPr/>
        <p:txBody>
          <a:bodyPr lIns="91377" tIns="45684" rIns="91377" bIns="45684"/>
          <a:lstStyle/>
          <a:p>
            <a:pPr defTabSz="913490"/>
            <a:fld id="{B6D3CC5A-646E-40A8-A3B7-5E40B4D23C55}" type="datetimeFigureOut">
              <a:rPr lang="en-US" sz="1799" smtClean="0">
                <a:solidFill>
                  <a:srgbClr val="000000"/>
                </a:solidFill>
              </a:rPr>
              <a:pPr defTabSz="913490"/>
              <a:t>11/14/2019</a:t>
            </a:fld>
            <a:endParaRPr lang="en-US" sz="1799">
              <a:solidFill>
                <a:srgbClr val="000000"/>
              </a:solidFill>
            </a:endParaRPr>
          </a:p>
        </p:txBody>
      </p:sp>
      <p:sp>
        <p:nvSpPr>
          <p:cNvPr id="5" name="Footer Placeholder 4">
            <a:extLst>
              <a:ext uri="{FF2B5EF4-FFF2-40B4-BE49-F238E27FC236}">
                <a16:creationId xmlns:a16="http://schemas.microsoft.com/office/drawing/2014/main" id="{12BFE792-4122-4B2A-94A4-619AA9E95CEF}"/>
              </a:ext>
            </a:extLst>
          </p:cNvPr>
          <p:cNvSpPr>
            <a:spLocks noGrp="1"/>
          </p:cNvSpPr>
          <p:nvPr>
            <p:ph type="ftr" sz="quarter" idx="11"/>
          </p:nvPr>
        </p:nvSpPr>
        <p:spPr/>
        <p:txBody>
          <a:bodyPr/>
          <a:lstStyle/>
          <a:p>
            <a:endParaRPr lang="en-US">
              <a:solidFill>
                <a:srgbClr val="2A295C"/>
              </a:solidFill>
            </a:endParaRPr>
          </a:p>
        </p:txBody>
      </p:sp>
      <p:sp>
        <p:nvSpPr>
          <p:cNvPr id="6" name="Slide Number Placeholder 5">
            <a:extLst>
              <a:ext uri="{FF2B5EF4-FFF2-40B4-BE49-F238E27FC236}">
                <a16:creationId xmlns:a16="http://schemas.microsoft.com/office/drawing/2014/main" id="{E0E3A539-7884-4D59-AF44-B858A271A343}"/>
              </a:ext>
            </a:extLst>
          </p:cNvPr>
          <p:cNvSpPr>
            <a:spLocks noGrp="1"/>
          </p:cNvSpPr>
          <p:nvPr>
            <p:ph type="sldNum" sz="quarter" idx="12"/>
          </p:nvPr>
        </p:nvSpPr>
        <p:spPr/>
        <p:txBody>
          <a:bodyPr/>
          <a:lstStyle/>
          <a:p>
            <a:fld id="{05DDA204-A865-4DE0-A35A-EA5B99BAAD63}" type="slidenum">
              <a:rPr lang="en-US" smtClean="0">
                <a:solidFill>
                  <a:srgbClr val="2A295C"/>
                </a:solidFill>
              </a:rPr>
              <a:pPr/>
              <a:t>‹#›</a:t>
            </a:fld>
            <a:endParaRPr lang="en-US">
              <a:solidFill>
                <a:srgbClr val="2A295C"/>
              </a:solidFill>
            </a:endParaRPr>
          </a:p>
        </p:txBody>
      </p:sp>
    </p:spTree>
    <p:extLst>
      <p:ext uri="{BB962C8B-B14F-4D97-AF65-F5344CB8AC3E}">
        <p14:creationId xmlns:p14="http://schemas.microsoft.com/office/powerpoint/2010/main" val="42704102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3" name="Titre 1"/>
          <p:cNvSpPr>
            <a:spLocks noGrp="1"/>
          </p:cNvSpPr>
          <p:nvPr>
            <p:ph type="title"/>
          </p:nvPr>
        </p:nvSpPr>
        <p:spPr bwMode="gray">
          <a:xfrm>
            <a:off x="0" y="352428"/>
            <a:ext cx="12192000" cy="452406"/>
          </a:xfrm>
          <a:solidFill>
            <a:schemeClr val="accent1"/>
          </a:solidFill>
          <a:ln>
            <a:noFill/>
          </a:ln>
          <a:effectLst/>
        </p:spPr>
        <p:txBody>
          <a:bodyPr tIns="97110" bIns="97110"/>
          <a:lstStyle>
            <a:lvl1pPr>
              <a:defRPr lang="fr-FR" dirty="0"/>
            </a:lvl1pPr>
          </a:lstStyle>
          <a:p>
            <a:pPr lvl="0"/>
            <a:r>
              <a:rPr lang="fr-FR"/>
              <a:t>Modifiez le style du titre</a:t>
            </a:r>
            <a:endParaRPr lang="fr-FR" dirty="0"/>
          </a:p>
        </p:txBody>
      </p:sp>
      <p:sp>
        <p:nvSpPr>
          <p:cNvPr id="5" name="Footer Placeholder 1"/>
          <p:cNvSpPr>
            <a:spLocks noGrp="1"/>
          </p:cNvSpPr>
          <p:nvPr>
            <p:ph type="ftr" sz="quarter" idx="3"/>
          </p:nvPr>
        </p:nvSpPr>
        <p:spPr>
          <a:xfrm>
            <a:off x="884914" y="6227775"/>
            <a:ext cx="3859795" cy="365040"/>
          </a:xfrm>
          <a:prstGeom prst="rect">
            <a:avLst/>
          </a:prstGeom>
        </p:spPr>
        <p:txBody>
          <a:bodyPr vert="horz" lIns="91359" tIns="45675" rIns="91359" bIns="45675" rtlCol="0" anchor="ctr"/>
          <a:lstStyle>
            <a:lvl1pPr algn="l">
              <a:defRPr sz="900">
                <a:solidFill>
                  <a:schemeClr val="tx1">
                    <a:tint val="75000"/>
                  </a:schemeClr>
                </a:solidFill>
              </a:defRPr>
            </a:lvl1pPr>
          </a:lstStyle>
          <a:p>
            <a:endParaRPr lang="en-GB" dirty="0">
              <a:solidFill>
                <a:srgbClr val="000000">
                  <a:tint val="75000"/>
                </a:srgbClr>
              </a:solidFill>
            </a:endParaRPr>
          </a:p>
        </p:txBody>
      </p:sp>
      <p:sp>
        <p:nvSpPr>
          <p:cNvPr id="6" name="Slide Number Placeholder 2"/>
          <p:cNvSpPr>
            <a:spLocks noGrp="1"/>
          </p:cNvSpPr>
          <p:nvPr>
            <p:ph type="sldNum" sz="quarter" idx="4"/>
          </p:nvPr>
        </p:nvSpPr>
        <p:spPr>
          <a:xfrm>
            <a:off x="517453" y="6227775"/>
            <a:ext cx="347735" cy="365040"/>
          </a:xfrm>
          <a:prstGeom prst="rect">
            <a:avLst/>
          </a:prstGeom>
        </p:spPr>
        <p:txBody>
          <a:bodyPr vert="horz" lIns="0" tIns="45675" rIns="91359" bIns="45675" rtlCol="0" anchor="ctr"/>
          <a:lstStyle>
            <a:lvl1pPr algn="l">
              <a:defRPr sz="900">
                <a:solidFill>
                  <a:schemeClr val="tx1">
                    <a:tint val="75000"/>
                  </a:schemeClr>
                </a:solidFill>
              </a:defRPr>
            </a:lvl1pPr>
          </a:lstStyle>
          <a:p>
            <a:fld id="{5F419150-3A18-44DF-8126-5D51663F4F05}" type="slidenum">
              <a:rPr lang="en-GB" smtClean="0">
                <a:solidFill>
                  <a:srgbClr val="000000">
                    <a:tint val="75000"/>
                  </a:srgbClr>
                </a:solidFill>
              </a:rPr>
              <a:pPr/>
              <a:t>‹#›</a:t>
            </a:fld>
            <a:endParaRPr lang="en-GB" dirty="0">
              <a:solidFill>
                <a:srgbClr val="000000">
                  <a:tint val="75000"/>
                </a:srgbClr>
              </a:solidFill>
            </a:endParaRPr>
          </a:p>
        </p:txBody>
      </p:sp>
    </p:spTree>
    <p:extLst>
      <p:ext uri="{BB962C8B-B14F-4D97-AF65-F5344CB8AC3E}">
        <p14:creationId xmlns:p14="http://schemas.microsoft.com/office/powerpoint/2010/main" val="35403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043" y="-15412"/>
            <a:ext cx="12208043" cy="6888824"/>
          </a:xfrm>
          <a:prstGeom prst="rect">
            <a:avLst/>
          </a:prstGeom>
        </p:spPr>
      </p:pic>
      <p:sp>
        <p:nvSpPr>
          <p:cNvPr id="6" name="btfpLayoutConfig" hidden="1"/>
          <p:cNvSpPr txBox="1"/>
          <p:nvPr userDrawn="1"/>
        </p:nvSpPr>
        <p:spPr>
          <a:xfrm>
            <a:off x="12700" y="12700"/>
            <a:ext cx="598488" cy="93158"/>
          </a:xfrm>
          <a:prstGeom prst="rect">
            <a:avLst/>
          </a:prstGeom>
          <a:noFill/>
        </p:spPr>
        <p:txBody>
          <a:bodyPr vert="horz" wrap="none" lIns="36000" tIns="36000" rIns="36000" bIns="36000" rtlCol="0">
            <a:spAutoFit/>
          </a:bodyPr>
          <a:lstStyle/>
          <a:p>
            <a:r>
              <a:rPr lang="en-US" sz="133">
                <a:solidFill>
                  <a:srgbClr val="FFFFFF">
                    <a:alpha val="0"/>
                  </a:srgbClr>
                </a:solidFill>
              </a:rPr>
              <a:t>overall_0_131468226384557565 columns_1_131468226384557565 </a:t>
            </a:r>
          </a:p>
        </p:txBody>
      </p:sp>
      <p:pic>
        <p:nvPicPr>
          <p:cNvPr id="11" name="Imag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9461071" y="1045356"/>
            <a:ext cx="19764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4"/>
          <p:cNvSpPr>
            <a:spLocks noGrp="1"/>
          </p:cNvSpPr>
          <p:nvPr>
            <p:ph type="title" hasCustomPrompt="1"/>
          </p:nvPr>
        </p:nvSpPr>
        <p:spPr>
          <a:xfrm>
            <a:off x="339725" y="2613431"/>
            <a:ext cx="8280000" cy="553999"/>
          </a:xfrm>
          <a:noFill/>
        </p:spPr>
        <p:txBody>
          <a:bodyPr lIns="0" tIns="0" rIns="0" bIns="0"/>
          <a:lstStyle>
            <a:lvl1pPr>
              <a:defRPr sz="4000" b="1">
                <a:solidFill>
                  <a:schemeClr val="bg1"/>
                </a:solidFill>
              </a:defRPr>
            </a:lvl1pPr>
          </a:lstStyle>
          <a:p>
            <a:r>
              <a:rPr lang="fr-FR" err="1"/>
              <a:t>Add title</a:t>
            </a:r>
            <a:endParaRPr lang="fr-FR"/>
          </a:p>
        </p:txBody>
      </p:sp>
      <p:sp>
        <p:nvSpPr>
          <p:cNvPr id="15" name="Espace réservé du texte 7"/>
          <p:cNvSpPr>
            <a:spLocks noGrp="1"/>
          </p:cNvSpPr>
          <p:nvPr>
            <p:ph type="body" sz="quarter" idx="11" hasCustomPrompt="1"/>
          </p:nvPr>
        </p:nvSpPr>
        <p:spPr>
          <a:xfrm>
            <a:off x="371075" y="3697381"/>
            <a:ext cx="8248651" cy="36036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fr-FR" sz="1600" b="0" kern="1200" smtClean="0">
                <a:solidFill>
                  <a:schemeClr val="bg1"/>
                </a:solidFill>
                <a:latin typeface="Arial"/>
              </a:defRPr>
            </a:lvl1pPr>
            <a:lvl2pPr marL="190495" indent="0">
              <a:buNone/>
              <a:defRPr lang="fr-FR" kern="1200" smtClean="0">
                <a:solidFill>
                  <a:schemeClr val="tx1"/>
                </a:solidFill>
                <a:latin typeface="Arial"/>
                <a:ea typeface="+mn-ea"/>
                <a:cs typeface="+mn-cs"/>
              </a:defRPr>
            </a:lvl2pPr>
            <a:lvl3pPr marL="738168" indent="0">
              <a:buNone/>
              <a:defRPr lang="fr-FR" kern="1200" smtClean="0">
                <a:solidFill>
                  <a:schemeClr val="tx1"/>
                </a:solidFill>
                <a:latin typeface="Arial"/>
                <a:ea typeface="+mn-ea"/>
                <a:cs typeface="+mn-cs"/>
              </a:defRPr>
            </a:lvl3pPr>
            <a:lvl4pPr marL="1192182" indent="0">
              <a:buNone/>
              <a:defRPr lang="fr-FR" kern="1200" smtClean="0">
                <a:solidFill>
                  <a:schemeClr val="tx1"/>
                </a:solidFill>
                <a:latin typeface="Arial"/>
                <a:ea typeface="+mn-ea"/>
                <a:cs typeface="+mn-cs"/>
              </a:defRPr>
            </a:lvl4pPr>
            <a:lvl5pPr marL="1543012" indent="0">
              <a:buFont typeface="Arial" panose="020B0604020202020204" pitchFamily="34" charset="0"/>
              <a:buNone/>
              <a:defRPr lang="fr-FR" kern="1200">
                <a:solidFill>
                  <a:schemeClr val="tx1"/>
                </a:solidFill>
                <a:latin typeface="Arial"/>
                <a:ea typeface="+mn-ea"/>
                <a:cs typeface="+mn-cs"/>
              </a:defRPr>
            </a:lvl5pPr>
          </a:lstStyle>
          <a:p>
            <a:pPr lvl="0"/>
            <a:r>
              <a:rPr lang="fr-FR" altLang="fr-FR" err="1"/>
              <a:t>Add text</a:t>
            </a:r>
          </a:p>
        </p:txBody>
      </p:sp>
      <p:sp>
        <p:nvSpPr>
          <p:cNvPr id="16" name="Espace réservé du texte 7"/>
          <p:cNvSpPr>
            <a:spLocks noGrp="1"/>
          </p:cNvSpPr>
          <p:nvPr>
            <p:ph type="body" sz="quarter" idx="12"/>
          </p:nvPr>
        </p:nvSpPr>
        <p:spPr bwMode="gray">
          <a:xfrm>
            <a:off x="5885225" y="852537"/>
            <a:ext cx="5400168" cy="216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Ins="72000" anchor="ctr"/>
          <a:lstStyle>
            <a:lvl1pPr marL="0" indent="0" algn="r">
              <a:buNone/>
              <a:defRPr lang="fr-FR" sz="1051" b="1" kern="1200" cap="all" baseline="0" smtClean="0">
                <a:solidFill>
                  <a:schemeClr val="bg1"/>
                </a:solidFill>
                <a:latin typeface="Arial"/>
              </a:defRPr>
            </a:lvl1pPr>
            <a:lvl2pPr marL="190495" indent="0">
              <a:buNone/>
              <a:defRPr lang="fr-FR" kern="1200" smtClean="0">
                <a:solidFill>
                  <a:schemeClr val="tx1"/>
                </a:solidFill>
                <a:latin typeface="Arial"/>
                <a:ea typeface="+mn-ea"/>
                <a:cs typeface="+mn-cs"/>
              </a:defRPr>
            </a:lvl2pPr>
            <a:lvl3pPr marL="738168" indent="0">
              <a:buNone/>
              <a:defRPr lang="fr-FR" kern="1200" smtClean="0">
                <a:solidFill>
                  <a:schemeClr val="tx1"/>
                </a:solidFill>
                <a:latin typeface="Arial"/>
                <a:ea typeface="+mn-ea"/>
                <a:cs typeface="+mn-cs"/>
              </a:defRPr>
            </a:lvl3pPr>
            <a:lvl4pPr marL="1192182" indent="0">
              <a:buNone/>
              <a:defRPr lang="fr-FR" kern="1200" smtClean="0">
                <a:solidFill>
                  <a:schemeClr val="tx1"/>
                </a:solidFill>
                <a:latin typeface="Arial"/>
                <a:ea typeface="+mn-ea"/>
                <a:cs typeface="+mn-cs"/>
              </a:defRPr>
            </a:lvl4pPr>
            <a:lvl5pPr marL="1543012" indent="0">
              <a:buFont typeface="Arial" panose="020B0604020202020204" pitchFamily="34" charset="0"/>
              <a:buNone/>
              <a:defRPr lang="fr-FR" kern="1200">
                <a:solidFill>
                  <a:schemeClr val="tx1"/>
                </a:solidFill>
                <a:latin typeface="Arial"/>
                <a:ea typeface="+mn-ea"/>
                <a:cs typeface="+mn-cs"/>
              </a:defRPr>
            </a:lvl5pPr>
          </a:lstStyle>
          <a:p>
            <a:pPr lvl="0"/>
            <a:r>
              <a:rPr lang="en-US" altLang="fr-FR"/>
              <a:t>Edit Master text styles</a:t>
            </a:r>
          </a:p>
        </p:txBody>
      </p:sp>
    </p:spTree>
    <p:extLst>
      <p:ext uri="{BB962C8B-B14F-4D97-AF65-F5344CB8AC3E}">
        <p14:creationId xmlns:p14="http://schemas.microsoft.com/office/powerpoint/2010/main" val="2532272644"/>
      </p:ext>
    </p:extLst>
  </p:cSld>
  <p:clrMapOvr>
    <a:masterClrMapping/>
  </p:clrMapOvr>
  <p:transition/>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btfpLayoutConfig" hidden="1"/>
          <p:cNvSpPr txBox="1"/>
          <p:nvPr userDrawn="1"/>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fr-FR" sz="133">
                <a:solidFill>
                  <a:srgbClr val="FFFFFF">
                    <a:alpha val="0"/>
                  </a:srgbClr>
                </a:solidFill>
              </a:rPr>
              <a:t>overall_0_131701552878723419 columns_1_131701552878723419 </a:t>
            </a:r>
          </a:p>
        </p:txBody>
      </p:sp>
      <p:sp>
        <p:nvSpPr>
          <p:cNvPr id="12" name="Title Placeholder 1"/>
          <p:cNvSpPr>
            <a:spLocks noGrp="1"/>
          </p:cNvSpPr>
          <p:nvPr>
            <p:ph type="title"/>
          </p:nvPr>
        </p:nvSpPr>
        <p:spPr>
          <a:xfrm>
            <a:off x="340956" y="229795"/>
            <a:ext cx="11516083" cy="753267"/>
          </a:xfrm>
          <a:prstGeom prst="rect">
            <a:avLst/>
          </a:prstGeom>
          <a:noFill/>
          <a:extLst>
            <a:ext uri="{909E8E84-426E-40DD-AFC4-6F175D3DCCD1}">
              <a14:hiddenFill xmlns:a14="http://schemas.microsoft.com/office/drawing/2010/main">
                <a:solidFill>
                  <a:srgbClr val="FF0000"/>
                </a:solidFill>
              </a14:hiddenFill>
            </a:ext>
          </a:extLst>
        </p:spPr>
        <p:txBody>
          <a:bodyPr vert="horz" lIns="91440" tIns="45720" rIns="91440" bIns="45720" rtlCol="0" anchor="ctr">
            <a:normAutofit/>
          </a:bodyPr>
          <a:lstStyle/>
          <a:p>
            <a:r>
              <a:rPr lang="en-US"/>
              <a:t>Click to edit Master title style</a:t>
            </a:r>
            <a:endParaRPr lang="fr-FR"/>
          </a:p>
        </p:txBody>
      </p:sp>
      <p:sp>
        <p:nvSpPr>
          <p:cNvPr id="6" name="Espace réservé du numéro de diapositive 1"/>
          <p:cNvSpPr>
            <a:spLocks noGrp="1"/>
          </p:cNvSpPr>
          <p:nvPr>
            <p:ph type="sldNum" sz="quarter" idx="4"/>
          </p:nvPr>
        </p:nvSpPr>
        <p:spPr>
          <a:xfrm>
            <a:off x="334964" y="6388100"/>
            <a:ext cx="720725" cy="19208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eaLnBrk="0" hangingPunct="0">
              <a:lnSpc>
                <a:spcPct val="100000"/>
              </a:lnSpc>
              <a:buClr>
                <a:schemeClr val="accent3"/>
              </a:buClr>
              <a:buSzPct val="120000"/>
              <a:buFontTx/>
              <a:buNone/>
              <a:tabLst>
                <a:tab pos="1082648" algn="l"/>
                <a:tab pos="1616034" algn="l"/>
                <a:tab pos="2149421" algn="l"/>
                <a:tab pos="8076998" algn="r"/>
              </a:tabLst>
              <a:defRPr lang="fr-FR" sz="900" b="0" smtClean="0">
                <a:solidFill>
                  <a:schemeClr val="tx2"/>
                </a:solidFill>
                <a:latin typeface="Arial"/>
                <a:cs typeface="+mn-cs"/>
              </a:defRPr>
            </a:lvl1pPr>
          </a:lstStyle>
          <a:p>
            <a:pPr>
              <a:defRPr/>
            </a:pPr>
            <a:fld id="{0CD5C8E3-33FF-405C-A254-9F93A68971CC}" type="slidenum">
              <a:rPr lang="fr-FR" smtClean="0"/>
              <a:pPr>
                <a:defRPr/>
              </a:pPr>
              <a:t>‹#›</a:t>
            </a:fld>
            <a:r>
              <a:rPr lang="fr-FR"/>
              <a:t> – </a:t>
            </a:r>
          </a:p>
        </p:txBody>
      </p:sp>
    </p:spTree>
    <p:extLst>
      <p:ext uri="{BB962C8B-B14F-4D97-AF65-F5344CB8AC3E}">
        <p14:creationId xmlns:p14="http://schemas.microsoft.com/office/powerpoint/2010/main" val="3593862972"/>
      </p:ext>
    </p:extLst>
  </p:cSld>
  <p:clrMapOvr>
    <a:masterClrMapping/>
  </p:clrMapOvr>
  <p:transition/>
  <p:extLst>
    <p:ext uri="{DCECCB84-F9BA-43D5-87BE-67443E8EF086}">
      <p15:sldGuideLst xmlns:p15="http://schemas.microsoft.com/office/powerpoint/2012/main">
        <p15:guide id="1" pos="216">
          <p15:clr>
            <a:srgbClr val="CCCCCC"/>
          </p15:clr>
        </p15:guide>
        <p15:guide id="2" pos="3676">
          <p15:clr>
            <a:srgbClr val="CCCCCC"/>
          </p15:clr>
        </p15:guide>
        <p15:guide id="3" pos="4012">
          <p15:clr>
            <a:srgbClr val="CCCCCC"/>
          </p15:clr>
        </p15:guide>
        <p15:guide id="4" pos="7472">
          <p15:clr>
            <a:srgbClr val="CCCCCC"/>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29364"/>
            <a:ext cx="2743200" cy="365125"/>
          </a:xfrm>
          <a:prstGeom prst="rect">
            <a:avLst/>
          </a:prstGeom>
        </p:spPr>
        <p:txBody>
          <a:bodyPr/>
          <a:lstStyle/>
          <a:p>
            <a:fld id="{D356F5A7-DD38-468E-A8C9-C3B8F14BB7BD}" type="datetime4">
              <a:rPr lang="en-GB" smtClean="0"/>
              <a:t>14 November 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7663370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btfpLayoutConfig" hidden="1"/>
          <p:cNvSpPr txBox="1"/>
          <p:nvPr userDrawn="1"/>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fr-FR" sz="133">
                <a:solidFill>
                  <a:srgbClr val="FFFFFF">
                    <a:alpha val="0"/>
                  </a:srgbClr>
                </a:solidFill>
              </a:rPr>
              <a:t>overall_0_131701552878723419 columns_1_131701552878723419 </a:t>
            </a:r>
          </a:p>
        </p:txBody>
      </p:sp>
      <p:sp>
        <p:nvSpPr>
          <p:cNvPr id="12" name="Title Placeholder 1"/>
          <p:cNvSpPr>
            <a:spLocks noGrp="1"/>
          </p:cNvSpPr>
          <p:nvPr>
            <p:ph type="title"/>
          </p:nvPr>
        </p:nvSpPr>
        <p:spPr>
          <a:xfrm>
            <a:off x="340956" y="229795"/>
            <a:ext cx="11516083" cy="753267"/>
          </a:xfrm>
          <a:prstGeom prst="rect">
            <a:avLst/>
          </a:prstGeom>
          <a:noFill/>
          <a:extLst>
            <a:ext uri="{909E8E84-426E-40DD-AFC4-6F175D3DCCD1}">
              <a14:hiddenFill xmlns:a14="http://schemas.microsoft.com/office/drawing/2010/main">
                <a:solidFill>
                  <a:srgbClr val="FF0000"/>
                </a:solidFill>
              </a14:hiddenFill>
            </a:ext>
          </a:extLst>
        </p:spPr>
        <p:txBody>
          <a:bodyPr vert="horz" lIns="91440" tIns="45720" rIns="91440" bIns="45720" rtlCol="0" anchor="ctr">
            <a:normAutofit/>
          </a:bodyPr>
          <a:lstStyle/>
          <a:p>
            <a:r>
              <a:rPr lang="en-US"/>
              <a:t>Click to edit Master title style</a:t>
            </a:r>
            <a:endParaRPr lang="fr-FR"/>
          </a:p>
        </p:txBody>
      </p:sp>
      <p:sp>
        <p:nvSpPr>
          <p:cNvPr id="6" name="Espace réservé du numéro de diapositive 1"/>
          <p:cNvSpPr>
            <a:spLocks noGrp="1"/>
          </p:cNvSpPr>
          <p:nvPr>
            <p:ph type="sldNum" sz="quarter" idx="4"/>
          </p:nvPr>
        </p:nvSpPr>
        <p:spPr>
          <a:xfrm>
            <a:off x="334964" y="6388100"/>
            <a:ext cx="720725" cy="19208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eaLnBrk="0" hangingPunct="0">
              <a:lnSpc>
                <a:spcPct val="100000"/>
              </a:lnSpc>
              <a:buClr>
                <a:schemeClr val="accent3"/>
              </a:buClr>
              <a:buSzPct val="120000"/>
              <a:buFontTx/>
              <a:buNone/>
              <a:tabLst>
                <a:tab pos="1082648" algn="l"/>
                <a:tab pos="1616034" algn="l"/>
                <a:tab pos="2149421" algn="l"/>
                <a:tab pos="8076998" algn="r"/>
              </a:tabLst>
              <a:defRPr lang="fr-FR" sz="900" b="0" smtClean="0">
                <a:solidFill>
                  <a:schemeClr val="tx2"/>
                </a:solidFill>
                <a:latin typeface="Arial"/>
                <a:cs typeface="+mn-cs"/>
              </a:defRPr>
            </a:lvl1pPr>
          </a:lstStyle>
          <a:p>
            <a:pPr>
              <a:defRPr/>
            </a:pPr>
            <a:fld id="{0CD5C8E3-33FF-405C-A254-9F93A68971CC}" type="slidenum">
              <a:rPr lang="fr-FR" smtClean="0"/>
              <a:pPr>
                <a:defRPr/>
              </a:pPr>
              <a:t>‹#›</a:t>
            </a:fld>
            <a:r>
              <a:rPr lang="fr-FR"/>
              <a:t> – </a:t>
            </a:r>
          </a:p>
        </p:txBody>
      </p:sp>
      <p:sp>
        <p:nvSpPr>
          <p:cNvPr id="7" name="Espace réservé du pied de page 2"/>
          <p:cNvSpPr>
            <a:spLocks noGrp="1"/>
          </p:cNvSpPr>
          <p:nvPr>
            <p:ph type="ftr" sz="quarter" idx="3"/>
          </p:nvPr>
        </p:nvSpPr>
        <p:spPr>
          <a:xfrm>
            <a:off x="598488" y="6388100"/>
            <a:ext cx="9390723" cy="19208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eaLnBrk="0" hangingPunct="0">
              <a:lnSpc>
                <a:spcPct val="90000"/>
              </a:lnSpc>
              <a:buClr>
                <a:schemeClr val="accent3"/>
              </a:buClr>
              <a:buSzPct val="120000"/>
              <a:buFontTx/>
              <a:buNone/>
              <a:tabLst>
                <a:tab pos="1082648" algn="l"/>
                <a:tab pos="1616034" algn="l"/>
                <a:tab pos="2149421" algn="l"/>
                <a:tab pos="8076998" algn="r"/>
              </a:tabLst>
              <a:defRPr lang="fr-FR" sz="900" b="0" smtClean="0">
                <a:solidFill>
                  <a:schemeClr val="tx2"/>
                </a:solidFill>
                <a:latin typeface="Arial"/>
                <a:cs typeface="+mn-cs"/>
              </a:defRPr>
            </a:lvl1pPr>
          </a:lstStyle>
          <a:p>
            <a:pPr>
              <a:defRPr/>
            </a:pPr>
            <a:endParaRPr lang="fr-FR"/>
          </a:p>
        </p:txBody>
      </p:sp>
    </p:spTree>
    <p:extLst>
      <p:ext uri="{BB962C8B-B14F-4D97-AF65-F5344CB8AC3E}">
        <p14:creationId xmlns:p14="http://schemas.microsoft.com/office/powerpoint/2010/main" val="1944486517"/>
      </p:ext>
    </p:extLst>
  </p:cSld>
  <p:clrMapOvr>
    <a:masterClrMapping/>
  </p:clrMapOvr>
  <p:transition/>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Last Page Logo">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726568" y="2567213"/>
            <a:ext cx="4743627" cy="20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511537"/>
      </p:ext>
    </p:extLst>
  </p:cSld>
  <p:clrMapOvr>
    <a:masterClrMapping/>
  </p:clrMapOvr>
  <p:transition/>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a:xfrm>
            <a:off x="-8709" y="-34833"/>
            <a:ext cx="12408061" cy="7001691"/>
          </a:xfrm>
          <a:prstGeom prst="rect">
            <a:avLst/>
          </a:prstGeom>
        </p:spPr>
      </p:pic>
      <p:pic>
        <p:nvPicPr>
          <p:cNvPr id="19" name="Imag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709" y="-391072"/>
            <a:ext cx="12409727" cy="3308443"/>
          </a:xfrm>
          <a:prstGeom prst="rect">
            <a:avLst/>
          </a:prstGeom>
        </p:spPr>
      </p:pic>
      <p:sp>
        <p:nvSpPr>
          <p:cNvPr id="6" name="btfpLayoutConfig" hidden="1"/>
          <p:cNvSpPr txBox="1"/>
          <p:nvPr userDrawn="1"/>
        </p:nvSpPr>
        <p:spPr>
          <a:xfrm>
            <a:off x="12700" y="12700"/>
            <a:ext cx="598488" cy="93158"/>
          </a:xfrm>
          <a:prstGeom prst="rect">
            <a:avLst/>
          </a:prstGeom>
          <a:noFill/>
        </p:spPr>
        <p:txBody>
          <a:bodyPr vert="horz" wrap="none" lIns="36000" tIns="36000" rIns="36000" bIns="36000" rtlCol="0">
            <a:spAutoFit/>
          </a:bodyPr>
          <a:lstStyle/>
          <a:p>
            <a:r>
              <a:rPr lang="en-US" sz="133">
                <a:solidFill>
                  <a:srgbClr val="FFFFFF">
                    <a:alpha val="0"/>
                  </a:srgbClr>
                </a:solidFill>
              </a:rPr>
              <a:t>overall_0_131468226384557565 columns_1_131468226384557565 </a:t>
            </a:r>
          </a:p>
        </p:txBody>
      </p:sp>
      <p:pic>
        <p:nvPicPr>
          <p:cNvPr id="11" name="Image 10"/>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bwMode="auto">
          <a:xfrm>
            <a:off x="9461071" y="1045356"/>
            <a:ext cx="19764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4"/>
          <p:cNvSpPr>
            <a:spLocks noGrp="1"/>
          </p:cNvSpPr>
          <p:nvPr>
            <p:ph type="title" hasCustomPrompt="1"/>
          </p:nvPr>
        </p:nvSpPr>
        <p:spPr>
          <a:xfrm>
            <a:off x="339725" y="2613431"/>
            <a:ext cx="8280000" cy="553999"/>
          </a:xfrm>
          <a:noFill/>
        </p:spPr>
        <p:txBody>
          <a:bodyPr lIns="0" tIns="0" rIns="0" bIns="0"/>
          <a:lstStyle>
            <a:lvl1pPr>
              <a:defRPr sz="4000" b="1">
                <a:solidFill>
                  <a:schemeClr val="bg1"/>
                </a:solidFill>
              </a:defRPr>
            </a:lvl1pPr>
          </a:lstStyle>
          <a:p>
            <a:r>
              <a:rPr lang="fr-FR" err="1"/>
              <a:t>Add title</a:t>
            </a:r>
            <a:endParaRPr lang="fr-FR"/>
          </a:p>
        </p:txBody>
      </p:sp>
      <p:sp>
        <p:nvSpPr>
          <p:cNvPr id="15" name="Espace réservé du texte 7"/>
          <p:cNvSpPr>
            <a:spLocks noGrp="1"/>
          </p:cNvSpPr>
          <p:nvPr>
            <p:ph type="body" sz="quarter" idx="11" hasCustomPrompt="1"/>
          </p:nvPr>
        </p:nvSpPr>
        <p:spPr>
          <a:xfrm>
            <a:off x="371075" y="3697381"/>
            <a:ext cx="8248651" cy="36036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fr-FR" sz="1600" b="0" kern="1200" smtClean="0">
                <a:solidFill>
                  <a:schemeClr val="bg1"/>
                </a:solidFill>
                <a:latin typeface="Arial"/>
              </a:defRPr>
            </a:lvl1pPr>
            <a:lvl2pPr marL="190495" indent="0">
              <a:buNone/>
              <a:defRPr lang="fr-FR" kern="1200" smtClean="0">
                <a:solidFill>
                  <a:schemeClr val="tx1"/>
                </a:solidFill>
                <a:latin typeface="Arial"/>
                <a:ea typeface="+mn-ea"/>
                <a:cs typeface="+mn-cs"/>
              </a:defRPr>
            </a:lvl2pPr>
            <a:lvl3pPr marL="738168" indent="0">
              <a:buNone/>
              <a:defRPr lang="fr-FR" kern="1200" smtClean="0">
                <a:solidFill>
                  <a:schemeClr val="tx1"/>
                </a:solidFill>
                <a:latin typeface="Arial"/>
                <a:ea typeface="+mn-ea"/>
                <a:cs typeface="+mn-cs"/>
              </a:defRPr>
            </a:lvl3pPr>
            <a:lvl4pPr marL="1192182" indent="0">
              <a:buNone/>
              <a:defRPr lang="fr-FR" kern="1200" smtClean="0">
                <a:solidFill>
                  <a:schemeClr val="tx1"/>
                </a:solidFill>
                <a:latin typeface="Arial"/>
                <a:ea typeface="+mn-ea"/>
                <a:cs typeface="+mn-cs"/>
              </a:defRPr>
            </a:lvl4pPr>
            <a:lvl5pPr marL="1543012" indent="0">
              <a:buFont typeface="Arial" panose="020B0604020202020204" pitchFamily="34" charset="0"/>
              <a:buNone/>
              <a:defRPr lang="fr-FR" kern="1200">
                <a:solidFill>
                  <a:schemeClr val="tx1"/>
                </a:solidFill>
                <a:latin typeface="Arial"/>
                <a:ea typeface="+mn-ea"/>
                <a:cs typeface="+mn-cs"/>
              </a:defRPr>
            </a:lvl5pPr>
          </a:lstStyle>
          <a:p>
            <a:pPr lvl="0"/>
            <a:r>
              <a:rPr lang="fr-FR" altLang="fr-FR" err="1"/>
              <a:t>Add text</a:t>
            </a:r>
          </a:p>
        </p:txBody>
      </p:sp>
      <p:sp>
        <p:nvSpPr>
          <p:cNvPr id="16" name="Espace réservé du texte 7"/>
          <p:cNvSpPr>
            <a:spLocks noGrp="1"/>
          </p:cNvSpPr>
          <p:nvPr>
            <p:ph type="body" sz="quarter" idx="12"/>
          </p:nvPr>
        </p:nvSpPr>
        <p:spPr bwMode="gray">
          <a:xfrm>
            <a:off x="5885225" y="698713"/>
            <a:ext cx="5400168" cy="216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Ins="72000" anchor="ctr"/>
          <a:lstStyle>
            <a:lvl1pPr marL="0" indent="0" algn="r">
              <a:buNone/>
              <a:defRPr lang="fr-FR" sz="1051" b="1" kern="1200" cap="all" baseline="0" smtClean="0">
                <a:solidFill>
                  <a:schemeClr val="bg1"/>
                </a:solidFill>
                <a:latin typeface="Arial"/>
              </a:defRPr>
            </a:lvl1pPr>
            <a:lvl2pPr marL="190495" indent="0">
              <a:buNone/>
              <a:defRPr lang="fr-FR" kern="1200" smtClean="0">
                <a:solidFill>
                  <a:schemeClr val="tx1"/>
                </a:solidFill>
                <a:latin typeface="Arial"/>
                <a:ea typeface="+mn-ea"/>
                <a:cs typeface="+mn-cs"/>
              </a:defRPr>
            </a:lvl2pPr>
            <a:lvl3pPr marL="738168" indent="0">
              <a:buNone/>
              <a:defRPr lang="fr-FR" kern="1200" smtClean="0">
                <a:solidFill>
                  <a:schemeClr val="tx1"/>
                </a:solidFill>
                <a:latin typeface="Arial"/>
                <a:ea typeface="+mn-ea"/>
                <a:cs typeface="+mn-cs"/>
              </a:defRPr>
            </a:lvl3pPr>
            <a:lvl4pPr marL="1192182" indent="0">
              <a:buNone/>
              <a:defRPr lang="fr-FR" kern="1200" smtClean="0">
                <a:solidFill>
                  <a:schemeClr val="tx1"/>
                </a:solidFill>
                <a:latin typeface="Arial"/>
                <a:ea typeface="+mn-ea"/>
                <a:cs typeface="+mn-cs"/>
              </a:defRPr>
            </a:lvl4pPr>
            <a:lvl5pPr marL="1543012" indent="0">
              <a:buFont typeface="Arial" panose="020B0604020202020204" pitchFamily="34" charset="0"/>
              <a:buNone/>
              <a:defRPr lang="fr-FR" kern="1200">
                <a:solidFill>
                  <a:schemeClr val="tx1"/>
                </a:solidFill>
                <a:latin typeface="Arial"/>
                <a:ea typeface="+mn-ea"/>
                <a:cs typeface="+mn-cs"/>
              </a:defRPr>
            </a:lvl5pPr>
          </a:lstStyle>
          <a:p>
            <a:pPr lvl="0"/>
            <a:r>
              <a:rPr lang="en-US" altLang="fr-FR"/>
              <a:t>Edit Master text styles</a:t>
            </a:r>
          </a:p>
        </p:txBody>
      </p:sp>
    </p:spTree>
    <p:extLst>
      <p:ext uri="{BB962C8B-B14F-4D97-AF65-F5344CB8AC3E}">
        <p14:creationId xmlns:p14="http://schemas.microsoft.com/office/powerpoint/2010/main" val="734832948"/>
      </p:ext>
    </p:extLst>
  </p:cSld>
  <p:clrMapOvr>
    <a:masterClrMapping/>
  </p:clrMapOvr>
  <p:transition/>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cxnSp>
        <p:nvCxnSpPr>
          <p:cNvPr id="5" name="SeparatorLine"/>
          <p:cNvCxnSpPr/>
          <p:nvPr userDrawn="1"/>
        </p:nvCxnSpPr>
        <p:spPr>
          <a:xfrm>
            <a:off x="0" y="4873803"/>
            <a:ext cx="11857037" cy="0"/>
          </a:xfrm>
          <a:prstGeom prst="line">
            <a:avLst/>
          </a:prstGeom>
          <a:ln w="19050"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1" name="ClientLogo"/>
          <p:cNvSpPr>
            <a:spLocks noGrp="1"/>
          </p:cNvSpPr>
          <p:nvPr>
            <p:ph type="pic" sz="quarter" idx="10"/>
          </p:nvPr>
        </p:nvSpPr>
        <p:spPr>
          <a:xfrm>
            <a:off x="8617041" y="3364445"/>
            <a:ext cx="3239999" cy="1399647"/>
          </a:xfrm>
        </p:spPr>
        <p:txBody>
          <a:bodyPr/>
          <a:lstStyle>
            <a:lvl1pPr marL="0" indent="0">
              <a:buNone/>
              <a:defRPr/>
            </a:lvl1pPr>
          </a:lstStyle>
          <a:p>
            <a:r>
              <a:rPr lang="en-US"/>
              <a:t>Click icon to add picture</a:t>
            </a:r>
          </a:p>
        </p:txBody>
      </p:sp>
      <p:sp>
        <p:nvSpPr>
          <p:cNvPr id="3" name="Subtitle"/>
          <p:cNvSpPr>
            <a:spLocks noGrp="1"/>
          </p:cNvSpPr>
          <p:nvPr>
            <p:ph type="subTitle" idx="1" hasCustomPrompt="1"/>
          </p:nvPr>
        </p:nvSpPr>
        <p:spPr>
          <a:xfrm>
            <a:off x="334965" y="2420939"/>
            <a:ext cx="11522075" cy="900000"/>
          </a:xfrm>
        </p:spPr>
        <p:txBody>
          <a:bodyPr/>
          <a:lstStyle>
            <a:lvl1pPr marL="0" indent="0" algn="l">
              <a:lnSpc>
                <a:spcPct val="100000"/>
              </a:lnSpc>
              <a:spcBef>
                <a:spcPct val="0"/>
              </a:spcBef>
              <a:buNone/>
              <a:defRPr sz="22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add subtitle/contacts/date</a:t>
            </a:r>
          </a:p>
        </p:txBody>
      </p:sp>
      <p:sp>
        <p:nvSpPr>
          <p:cNvPr id="2" name="Title"/>
          <p:cNvSpPr>
            <a:spLocks noGrp="1"/>
          </p:cNvSpPr>
          <p:nvPr>
            <p:ph type="ctrTitle" hasCustomPrompt="1"/>
          </p:nvPr>
        </p:nvSpPr>
        <p:spPr>
          <a:xfrm>
            <a:off x="334965" y="1268413"/>
            <a:ext cx="11522075" cy="900112"/>
          </a:xfrm>
        </p:spPr>
        <p:txBody>
          <a:bodyPr anchor="b"/>
          <a:lstStyle>
            <a:lvl1pPr algn="l">
              <a:spcBef>
                <a:spcPct val="0"/>
              </a:spcBef>
              <a:defRPr sz="2600" b="1">
                <a:solidFill>
                  <a:schemeClr val="tx1"/>
                </a:solidFill>
              </a:defRPr>
            </a:lvl1pPr>
          </a:lstStyle>
          <a:p>
            <a:r>
              <a:rPr lang="en-US"/>
              <a:t>Click to add title</a:t>
            </a:r>
          </a:p>
        </p:txBody>
      </p:sp>
      <p:sp>
        <p:nvSpPr>
          <p:cNvPr id="4" name="btfpLayoutConfig" hidden="1"/>
          <p:cNvSpPr txBox="1"/>
          <p:nvPr userDrawn="1"/>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overall_0_131924862797327941 columns_1_131924862797327941 </a:t>
            </a:r>
          </a:p>
        </p:txBody>
      </p:sp>
    </p:spTree>
    <p:extLst>
      <p:ext uri="{BB962C8B-B14F-4D97-AF65-F5344CB8AC3E}">
        <p14:creationId xmlns:p14="http://schemas.microsoft.com/office/powerpoint/2010/main" val="688975664"/>
      </p:ext>
    </p:extLst>
  </p:cSld>
  <p:clrMapOvr>
    <a:masterClrMapping/>
  </p:clrMapOvr>
  <p:transition/>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628800" y="404664"/>
            <a:ext cx="10939200" cy="540936"/>
          </a:xfrm>
        </p:spPr>
        <p:txBody>
          <a:bodyPr/>
          <a:lstStyle/>
          <a:p>
            <a:r>
              <a:rPr lang="fr-FR"/>
              <a:t>Modifiez le style du titre</a:t>
            </a:r>
            <a:endParaRPr lang="en-AU"/>
          </a:p>
        </p:txBody>
      </p:sp>
      <p:sp>
        <p:nvSpPr>
          <p:cNvPr id="3" name="Footer Placeholder 2"/>
          <p:cNvSpPr>
            <a:spLocks noGrp="1"/>
          </p:cNvSpPr>
          <p:nvPr>
            <p:ph type="ftr" sz="quarter" idx="10"/>
          </p:nvPr>
        </p:nvSpPr>
        <p:spPr/>
        <p:txBody>
          <a:bodyPr/>
          <a:lstStyle/>
          <a:p>
            <a:endParaRPr lang="en-AU"/>
          </a:p>
        </p:txBody>
      </p:sp>
      <p:sp>
        <p:nvSpPr>
          <p:cNvPr id="4" name="Slide Number Placeholder 3"/>
          <p:cNvSpPr>
            <a:spLocks noGrp="1"/>
          </p:cNvSpPr>
          <p:nvPr>
            <p:ph type="sldNum" sz="quarter" idx="11"/>
          </p:nvPr>
        </p:nvSpPr>
        <p:spPr/>
        <p:txBody>
          <a:bodyPr/>
          <a:lstStyle/>
          <a:p>
            <a:fld id="{E917DE0E-AFB1-41FD-BC35-27DB61CA125F}" type="slidenum">
              <a:rPr lang="en-AU" smtClean="0"/>
              <a:t>‹#›</a:t>
            </a:fld>
            <a:endParaRPr lang="en-AU"/>
          </a:p>
        </p:txBody>
      </p:sp>
      <p:sp>
        <p:nvSpPr>
          <p:cNvPr id="5" name="Date Placeholder 4"/>
          <p:cNvSpPr>
            <a:spLocks noGrp="1"/>
          </p:cNvSpPr>
          <p:nvPr>
            <p:ph type="dt" sz="half" idx="12"/>
          </p:nvPr>
        </p:nvSpPr>
        <p:spPr/>
        <p:txBody>
          <a:bodyPr/>
          <a:lstStyle/>
          <a:p>
            <a:endParaRPr lang="en-AU"/>
          </a:p>
        </p:txBody>
      </p:sp>
      <p:sp>
        <p:nvSpPr>
          <p:cNvPr id="7" name="Content Placeholder 6"/>
          <p:cNvSpPr>
            <a:spLocks noGrp="1"/>
          </p:cNvSpPr>
          <p:nvPr>
            <p:ph sz="quarter" idx="13"/>
          </p:nvPr>
        </p:nvSpPr>
        <p:spPr>
          <a:xfrm>
            <a:off x="628800" y="1583270"/>
            <a:ext cx="10939200" cy="4775199"/>
          </a:xfrm>
        </p:spPr>
        <p:txBody>
          <a:bodyPr/>
          <a:lstStyle>
            <a:lvl1pPr>
              <a:defRPr lang="en-US" smtClean="0"/>
            </a:lvl1pPr>
            <a:lvl2pPr>
              <a:defRPr lang="en-US" smtClean="0"/>
            </a:lvl2pPr>
            <a:lvl3pPr>
              <a:defRPr lang="en-US" smtClean="0"/>
            </a:lvl3pPr>
            <a:lvl4pPr>
              <a:defRPr lang="en-US" smtClean="0"/>
            </a:lvl4pPr>
            <a:lvl5pPr>
              <a:defRPr lang="en-AU"/>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Tree>
    <p:extLst>
      <p:ext uri="{BB962C8B-B14F-4D97-AF65-F5344CB8AC3E}">
        <p14:creationId xmlns:p14="http://schemas.microsoft.com/office/powerpoint/2010/main" val="158541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Title&amp;text">
    <p:spTree>
      <p:nvGrpSpPr>
        <p:cNvPr id="1" name=""/>
        <p:cNvGrpSpPr/>
        <p:nvPr/>
      </p:nvGrpSpPr>
      <p:grpSpPr>
        <a:xfrm>
          <a:off x="0" y="0"/>
          <a:ext cx="0" cy="0"/>
          <a:chOff x="0" y="0"/>
          <a:chExt cx="0" cy="0"/>
        </a:xfrm>
      </p:grpSpPr>
      <p:sp>
        <p:nvSpPr>
          <p:cNvPr id="2" name="Titre 1"/>
          <p:cNvSpPr>
            <a:spLocks noGrp="1"/>
          </p:cNvSpPr>
          <p:nvPr>
            <p:ph type="title"/>
          </p:nvPr>
        </p:nvSpPr>
        <p:spPr bwMode="gray">
          <a:xfrm>
            <a:off x="838200" y="365127"/>
            <a:ext cx="10515600" cy="587441"/>
          </a:xfrm>
          <a:solidFill>
            <a:schemeClr val="accent1"/>
          </a:solidFill>
          <a:ln>
            <a:noFill/>
          </a:ln>
          <a:effectLst/>
        </p:spPr>
        <p:txBody>
          <a:bodyPr vert="horz" wrap="square" lIns="108000" tIns="126000" rIns="72000" bIns="90000" numCol="1" anchor="t" anchorCtr="0" compatLnSpc="1">
            <a:prstTxWarp prst="textNoShape">
              <a:avLst/>
            </a:prstTxWarp>
            <a:spAutoFit/>
          </a:bodyPr>
          <a:lstStyle>
            <a:lvl1pPr>
              <a:defRPr lang="fr-FR"/>
            </a:lvl1pPr>
          </a:lstStyle>
          <a:p>
            <a:pPr lvl="0"/>
            <a:r>
              <a:rPr lang="en-US" noProof="0"/>
              <a:t>Click to edit Master title style</a:t>
            </a:r>
          </a:p>
        </p:txBody>
      </p:sp>
      <p:sp>
        <p:nvSpPr>
          <p:cNvPr id="7" name="Espace réservé du texte 6"/>
          <p:cNvSpPr>
            <a:spLocks noGrp="1"/>
          </p:cNvSpPr>
          <p:nvPr>
            <p:ph type="body" sz="quarter" idx="12"/>
          </p:nvPr>
        </p:nvSpPr>
        <p:spPr>
          <a:xfrm>
            <a:off x="554495" y="990600"/>
            <a:ext cx="11088000" cy="5191152"/>
          </a:xfrm>
        </p:spPr>
        <p:txBody>
          <a:bodyPr/>
          <a:lstStyle>
            <a:lvl1pPr>
              <a:buClr>
                <a:schemeClr val="accent1"/>
              </a:buClr>
              <a:defRPr>
                <a:solidFill>
                  <a:schemeClr val="tx2"/>
                </a:solidFill>
              </a:defRPr>
            </a:lvl1pPr>
            <a:lvl2pPr marL="838118" indent="-355566">
              <a:buClr>
                <a:schemeClr val="accent1"/>
              </a:buClr>
              <a:tabLst>
                <a:tab pos="2154551" algn="l"/>
                <a:tab pos="3106957" algn="l"/>
                <a:tab pos="10768523" algn="r"/>
              </a:tabLst>
              <a:defRPr b="0">
                <a:solidFill>
                  <a:schemeClr val="tx2"/>
                </a:solidFill>
              </a:defRPr>
            </a:lvl2pPr>
            <a:lvl3pPr marL="1195797" indent="-234927">
              <a:buClr>
                <a:schemeClr val="bg2"/>
              </a:buClr>
              <a:tabLst>
                <a:tab pos="1443423" algn="l"/>
                <a:tab pos="2865679" algn="l"/>
                <a:tab pos="10768523" algn="r"/>
              </a:tabLst>
              <a:defRPr>
                <a:solidFill>
                  <a:schemeClr val="tx1"/>
                </a:solidFill>
              </a:defRPr>
            </a:lvl3pPr>
            <a:lvl4pPr marL="2154551" indent="-239161">
              <a:buClr>
                <a:schemeClr val="bg2"/>
              </a:buCl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Espace réservé du numéro de diapositive 5"/>
          <p:cNvSpPr>
            <a:spLocks noGrp="1"/>
          </p:cNvSpPr>
          <p:nvPr>
            <p:ph type="sldNum" sz="quarter" idx="13"/>
          </p:nvPr>
        </p:nvSpPr>
        <p:spPr/>
        <p:txBody>
          <a:bodyPr/>
          <a:lstStyle/>
          <a:p>
            <a:pPr>
              <a:lnSpc>
                <a:spcPct val="90000"/>
              </a:lnSpc>
              <a:tabLst>
                <a:tab pos="1443423" algn="l"/>
                <a:tab pos="2154551" algn="l"/>
                <a:tab pos="2865679" algn="l"/>
                <a:tab pos="10768523" algn="r"/>
              </a:tabLst>
            </a:pPr>
            <a:fld id="{B0A9F6E7-FE5B-4861-9484-6E92718E32B1}" type="slidenum">
              <a:rPr lang="en-US" smtClean="0"/>
              <a:pPr>
                <a:lnSpc>
                  <a:spcPct val="90000"/>
                </a:lnSpc>
                <a:tabLst>
                  <a:tab pos="1443423" algn="l"/>
                  <a:tab pos="2154551" algn="l"/>
                  <a:tab pos="2865679" algn="l"/>
                  <a:tab pos="10768523" algn="r"/>
                </a:tabLst>
              </a:pPr>
              <a:t>‹#›</a:t>
            </a:fld>
            <a:r>
              <a:rPr lang="en-US"/>
              <a:t> – </a:t>
            </a:r>
          </a:p>
        </p:txBody>
      </p:sp>
      <p:sp>
        <p:nvSpPr>
          <p:cNvPr id="3" name="Espace réservé du pied de page 2"/>
          <p:cNvSpPr>
            <a:spLocks noGrp="1"/>
          </p:cNvSpPr>
          <p:nvPr>
            <p:ph type="ftr" sz="quarter" idx="14"/>
          </p:nvPr>
        </p:nvSpPr>
        <p:spPr/>
        <p:txBody>
          <a:bodyPr/>
          <a:lstStyle/>
          <a:p>
            <a:pPr>
              <a:tabLst>
                <a:tab pos="1443423" algn="l"/>
                <a:tab pos="2154551" algn="l"/>
                <a:tab pos="2865679" algn="l"/>
                <a:tab pos="10768523" algn="r"/>
              </a:tabLst>
            </a:pPr>
            <a:endParaRPr lang="en-US"/>
          </a:p>
        </p:txBody>
      </p:sp>
    </p:spTree>
    <p:extLst>
      <p:ext uri="{BB962C8B-B14F-4D97-AF65-F5344CB8AC3E}">
        <p14:creationId xmlns:p14="http://schemas.microsoft.com/office/powerpoint/2010/main" val="411921122"/>
      </p:ext>
    </p:extLst>
  </p:cSld>
  <p:clrMapOvr>
    <a:masterClrMapping/>
  </p:clrMapOvr>
  <p:transition/>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Last Page Logo">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726568" y="2567213"/>
            <a:ext cx="4743627" cy="20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tfpLayoutConfig" hidden="1"/>
          <p:cNvSpPr txBox="1"/>
          <p:nvPr userDrawn="1"/>
        </p:nvSpPr>
        <p:spPr bwMode="gray">
          <a:xfrm>
            <a:off x="12700" y="12700"/>
            <a:ext cx="8890000" cy="93158"/>
          </a:xfrm>
          <a:prstGeom prst="rect">
            <a:avLst/>
          </a:prstGeom>
          <a:noFill/>
        </p:spPr>
        <p:txBody>
          <a:bodyPr vert="horz" wrap="square" lIns="36000" tIns="36000" rIns="36000" bIns="36000" rtlCol="0">
            <a:spAutoFit/>
          </a:bodyPr>
          <a:lstStyle/>
          <a:p>
            <a:pPr marL="0" indent="0">
              <a:buNone/>
            </a:pPr>
            <a:r>
              <a:rPr lang="en-US" sz="133">
                <a:solidFill>
                  <a:srgbClr val="FFFFFF">
                    <a:alpha val="0"/>
                  </a:srgbClr>
                </a:solidFill>
              </a:rPr>
              <a:t>overall_0_132013580148248479 columns_1_132013580148248479 </a:t>
            </a:r>
          </a:p>
        </p:txBody>
      </p:sp>
    </p:spTree>
    <p:extLst>
      <p:ext uri="{BB962C8B-B14F-4D97-AF65-F5344CB8AC3E}">
        <p14:creationId xmlns:p14="http://schemas.microsoft.com/office/powerpoint/2010/main" val="1036261859"/>
      </p:ext>
    </p:extLst>
  </p:cSld>
  <p:clrMapOvr>
    <a:masterClrMapping/>
  </p:clrMapOvr>
  <p:transition/>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29364"/>
            <a:ext cx="2743200" cy="365125"/>
          </a:xfrm>
          <a:prstGeom prst="rect">
            <a:avLst/>
          </a:prstGeom>
        </p:spPr>
        <p:txBody>
          <a:bodyPr/>
          <a:lstStyle/>
          <a:p>
            <a:fld id="{EE56DAC2-2BBD-4E65-9953-4915EC57801F}" type="datetime4">
              <a:rPr lang="en-GB" smtClean="0"/>
              <a:t>14 November 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25552328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29364"/>
            <a:ext cx="2743200" cy="365125"/>
          </a:xfrm>
          <a:prstGeom prst="rect">
            <a:avLst/>
          </a:prstGeom>
        </p:spPr>
        <p:txBody>
          <a:bodyPr/>
          <a:lstStyle/>
          <a:p>
            <a:fld id="{61E4F7DE-DB70-40EB-9C75-52B8B89E8A57}" type="datetime4">
              <a:rPr lang="en-GB" smtClean="0"/>
              <a:t>14 November 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15742691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29364"/>
            <a:ext cx="2743200" cy="365125"/>
          </a:xfrm>
          <a:prstGeom prst="rect">
            <a:avLst/>
          </a:prstGeom>
        </p:spPr>
        <p:txBody>
          <a:bodyPr/>
          <a:lstStyle/>
          <a:p>
            <a:fld id="{91EFAF3F-C1DF-44C3-95D8-4A0C1843B87C}" type="datetime4">
              <a:rPr lang="en-GB" smtClean="0"/>
              <a:t>14 November 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42441711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29364"/>
            <a:ext cx="2743200" cy="365125"/>
          </a:xfrm>
          <a:prstGeom prst="rect">
            <a:avLst/>
          </a:prstGeom>
        </p:spPr>
        <p:txBody>
          <a:bodyPr/>
          <a:lstStyle/>
          <a:p>
            <a:fld id="{D68F7440-BF6D-4B86-8A57-F26905E55056}" type="datetime4">
              <a:rPr lang="en-GB" smtClean="0"/>
              <a:t>14 November 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33374519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29364"/>
            <a:ext cx="2743200" cy="365125"/>
          </a:xfrm>
          <a:prstGeom prst="rect">
            <a:avLst/>
          </a:prstGeom>
        </p:spPr>
        <p:txBody>
          <a:bodyPr/>
          <a:lstStyle/>
          <a:p>
            <a:fld id="{678C8F8C-7202-4F2B-9ED9-4EA987534094}" type="datetime4">
              <a:rPr lang="en-GB" smtClean="0"/>
              <a:t>14 November 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3288125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09600" y="6225727"/>
            <a:ext cx="2844800" cy="365125"/>
          </a:xfrm>
          <a:prstGeom prst="rect">
            <a:avLst/>
          </a:prstGeom>
        </p:spPr>
        <p:txBody>
          <a:bodyPr/>
          <a:lstStyle/>
          <a:p>
            <a:fld id="{079B3416-C910-7042-903E-EEE17F90BB7A}" type="datetimeFigureOut">
              <a:rPr lang="en-US" smtClean="0"/>
              <a:t>11/14/2019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922DFF-FF34-B049-81F0-69EFF896B73F}" type="slidenum">
              <a:rPr lang="en-US" smtClean="0"/>
              <a:t>‹#›</a:t>
            </a:fld>
            <a:endParaRPr lang="en-US" dirty="0"/>
          </a:p>
        </p:txBody>
      </p:sp>
      <p:sp>
        <p:nvSpPr>
          <p:cNvPr id="7" name="Title Placeholder 1"/>
          <p:cNvSpPr>
            <a:spLocks noGrp="1"/>
          </p:cNvSpPr>
          <p:nvPr>
            <p:ph type="title"/>
          </p:nvPr>
        </p:nvSpPr>
        <p:spPr>
          <a:xfrm>
            <a:off x="609600" y="274638"/>
            <a:ext cx="10098000" cy="947776"/>
          </a:xfrm>
          <a:prstGeom prst="rect">
            <a:avLst/>
          </a:prstGeom>
          <a:solidFill>
            <a:schemeClr val="tx1">
              <a:lumMod val="50000"/>
              <a:lumOff val="50000"/>
              <a:alpha val="40000"/>
            </a:schemeClr>
          </a:solidFill>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6292766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HOMES 2 no agenda">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5467" y="234044"/>
            <a:ext cx="11937999" cy="662395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9" name="Rectangle 8"/>
          <p:cNvSpPr/>
          <p:nvPr userDrawn="1"/>
        </p:nvSpPr>
        <p:spPr>
          <a:xfrm>
            <a:off x="118534" y="135466"/>
            <a:ext cx="11954933" cy="6722534"/>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Tree>
    <p:extLst>
      <p:ext uri="{BB962C8B-B14F-4D97-AF65-F5344CB8AC3E}">
        <p14:creationId xmlns:p14="http://schemas.microsoft.com/office/powerpoint/2010/main" val="25138510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Health &amp; SC">
    <p:spTree>
      <p:nvGrpSpPr>
        <p:cNvPr id="1" name=""/>
        <p:cNvGrpSpPr/>
        <p:nvPr/>
      </p:nvGrpSpPr>
      <p:grpSpPr>
        <a:xfrm>
          <a:off x="0" y="0"/>
          <a:ext cx="0" cy="0"/>
          <a:chOff x="0" y="0"/>
          <a:chExt cx="0" cy="0"/>
        </a:xfrm>
      </p:grpSpPr>
      <p:sp>
        <p:nvSpPr>
          <p:cNvPr id="2" name="Title 1"/>
          <p:cNvSpPr>
            <a:spLocks noGrp="1"/>
          </p:cNvSpPr>
          <p:nvPr>
            <p:ph type="title"/>
          </p:nvPr>
        </p:nvSpPr>
        <p:spPr>
          <a:xfrm>
            <a:off x="300567" y="5747988"/>
            <a:ext cx="9385300" cy="765175"/>
          </a:xfrm>
          <a:gradFill>
            <a:gsLst>
              <a:gs pos="0">
                <a:schemeClr val="bg1">
                  <a:alpha val="0"/>
                </a:schemeClr>
              </a:gs>
              <a:gs pos="12000">
                <a:schemeClr val="bg1"/>
              </a:gs>
              <a:gs pos="100000">
                <a:schemeClr val="bg1"/>
              </a:gs>
            </a:gsLst>
            <a:lin ang="10800000" scaled="0"/>
          </a:gradFill>
        </p:spPr>
        <p:txBody>
          <a:bodyPr/>
          <a:lstStyle>
            <a:lvl1pPr>
              <a:defRPr b="1" u="none" baseline="0">
                <a:solidFill>
                  <a:srgbClr val="D11E46"/>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00567" y="1087702"/>
            <a:ext cx="11201400" cy="508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p:cNvPicPr>
            <a:picLocks noChangeAspect="1"/>
          </p:cNvPicPr>
          <p:nvPr userDrawn="1"/>
        </p:nvPicPr>
        <p:blipFill rotWithShape="1">
          <a:blip r:embed="rId2" cstate="email">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pic>
        <p:nvPicPr>
          <p:cNvPr id="11" name="Picture 10" descr="DG_Logo_stack_Re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Tree>
    <p:extLst>
      <p:ext uri="{BB962C8B-B14F-4D97-AF65-F5344CB8AC3E}">
        <p14:creationId xmlns:p14="http://schemas.microsoft.com/office/powerpoint/2010/main" val="18365101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HOMES backg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5467" y="234045"/>
            <a:ext cx="11937999" cy="646520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dirty="0"/>
              <a:t>Click to edit Master title style</a:t>
            </a:r>
            <a:endParaRPr lang="en-GB" dirty="0"/>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descr="DG_Logo_stack_R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pic>
        <p:nvPicPr>
          <p:cNvPr id="12" name="Picture 11"/>
          <p:cNvPicPr>
            <a:picLocks noChangeAspect="1"/>
          </p:cNvPicPr>
          <p:nvPr userDrawn="1"/>
        </p:nvPicPr>
        <p:blipFill rotWithShape="1">
          <a:blip r:embed="rId4" cstate="screen">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
        <p:nvSpPr>
          <p:cNvPr id="56" name="Rectangle 55"/>
          <p:cNvSpPr/>
          <p:nvPr userDrawn="1"/>
        </p:nvSpPr>
        <p:spPr>
          <a:xfrm>
            <a:off x="359001" y="1114081"/>
            <a:ext cx="2057400" cy="694056"/>
          </a:xfrm>
          <a:prstGeom prst="rect">
            <a:avLst/>
          </a:prstGeom>
          <a:noFill/>
          <a:ln w="28575" cap="flat" cmpd="sng" algn="ctr">
            <a:noFill/>
            <a:prstDash val="solid"/>
            <a:miter lim="800000"/>
          </a:ln>
          <a:effectLst/>
        </p:spPr>
        <p:txBody>
          <a:bodyPr rtlCol="0" anchor="ctr"/>
          <a:lstStyle/>
          <a:p>
            <a:pPr algn="ctr">
              <a:defRPr/>
            </a:pPr>
            <a:r>
              <a:rPr lang="en-GB" sz="1900" b="1" kern="0" dirty="0">
                <a:solidFill>
                  <a:prstClr val="black"/>
                </a:solidFill>
                <a:latin typeface="Arial" panose="020B0604020202020204" pitchFamily="34" charset="0"/>
                <a:cs typeface="Arial" panose="020B0604020202020204" pitchFamily="34" charset="0"/>
              </a:rPr>
              <a:t>Stakeholders</a:t>
            </a:r>
          </a:p>
        </p:txBody>
      </p:sp>
      <p:sp>
        <p:nvSpPr>
          <p:cNvPr id="57" name="Rectangle 56"/>
          <p:cNvSpPr/>
          <p:nvPr userDrawn="1"/>
        </p:nvSpPr>
        <p:spPr>
          <a:xfrm>
            <a:off x="9986079" y="2974174"/>
            <a:ext cx="1947492" cy="2337413"/>
          </a:xfrm>
          <a:prstGeom prst="rect">
            <a:avLst/>
          </a:prstGeom>
          <a:solidFill>
            <a:srgbClr val="D6043B"/>
          </a:solidFill>
          <a:ln w="28575" cap="flat" cmpd="sng" algn="ctr">
            <a:noFill/>
            <a:prstDash val="solid"/>
            <a:miter lim="800000"/>
          </a:ln>
          <a:effectLst/>
        </p:spPr>
        <p:txBody>
          <a:bodyPr lIns="108000" rIns="108000" rtlCol="0" anchor="ctr"/>
          <a:lstStyle/>
          <a:p>
            <a:r>
              <a:rPr lang="en-GB" sz="2000" b="1" kern="0" cap="small" dirty="0">
                <a:solidFill>
                  <a:prstClr val="white"/>
                </a:solidFill>
                <a:latin typeface="Arial" panose="020B0604020202020204" pitchFamily="34" charset="0"/>
                <a:cs typeface="Arial" panose="020B0604020202020204" pitchFamily="34" charset="0"/>
              </a:rPr>
              <a:t>Place-based approach that delivers</a:t>
            </a:r>
            <a:endParaRPr lang="en-GB" sz="2000" b="1" kern="0" dirty="0">
              <a:solidFill>
                <a:prstClr val="white"/>
              </a:solidFill>
              <a:latin typeface="Arial" panose="020B0604020202020204" pitchFamily="34" charset="0"/>
              <a:cs typeface="Arial" panose="020B0604020202020204" pitchFamily="34" charset="0"/>
            </a:endParaRPr>
          </a:p>
        </p:txBody>
      </p:sp>
      <p:sp>
        <p:nvSpPr>
          <p:cNvPr id="58" name="Rectangle 57"/>
          <p:cNvSpPr/>
          <p:nvPr userDrawn="1"/>
        </p:nvSpPr>
        <p:spPr>
          <a:xfrm>
            <a:off x="9647702" y="1114208"/>
            <a:ext cx="2057400" cy="694056"/>
          </a:xfrm>
          <a:prstGeom prst="rect">
            <a:avLst/>
          </a:prstGeom>
          <a:noFill/>
          <a:ln w="28575" cap="flat" cmpd="sng" algn="ctr">
            <a:noFill/>
            <a:prstDash val="solid"/>
            <a:miter lim="800000"/>
          </a:ln>
          <a:effectLst/>
        </p:spPr>
        <p:txBody>
          <a:bodyPr rtlCol="0" anchor="ctr"/>
          <a:lstStyle/>
          <a:p>
            <a:pPr algn="ctr">
              <a:defRPr/>
            </a:pPr>
            <a:r>
              <a:rPr lang="en-GB" sz="1900" b="1" kern="0" dirty="0">
                <a:solidFill>
                  <a:prstClr val="black"/>
                </a:solidFill>
                <a:latin typeface="Arial" panose="020B0604020202020204" pitchFamily="34" charset="0"/>
                <a:cs typeface="Arial" panose="020B0604020202020204" pitchFamily="34" charset="0"/>
              </a:rPr>
              <a:t>The Goal</a:t>
            </a:r>
          </a:p>
        </p:txBody>
      </p:sp>
      <p:sp>
        <p:nvSpPr>
          <p:cNvPr id="59" name="Rectangle 58"/>
          <p:cNvSpPr/>
          <p:nvPr userDrawn="1"/>
        </p:nvSpPr>
        <p:spPr>
          <a:xfrm>
            <a:off x="5774014" y="1146739"/>
            <a:ext cx="1622983" cy="694056"/>
          </a:xfrm>
          <a:prstGeom prst="rect">
            <a:avLst/>
          </a:prstGeom>
          <a:noFill/>
          <a:ln w="28575" cap="flat" cmpd="sng" algn="ctr">
            <a:noFill/>
            <a:prstDash val="solid"/>
            <a:miter lim="800000"/>
          </a:ln>
          <a:effectLst/>
        </p:spPr>
        <p:txBody>
          <a:bodyPr rtlCol="0" anchor="ctr"/>
          <a:lstStyle/>
          <a:p>
            <a:pPr algn="ctr">
              <a:defRPr/>
            </a:pPr>
            <a:r>
              <a:rPr lang="en-GB" sz="1900" b="1" kern="0" dirty="0">
                <a:solidFill>
                  <a:prstClr val="black"/>
                </a:solidFill>
                <a:latin typeface="Arial" panose="020B0604020202020204" pitchFamily="34" charset="0"/>
                <a:cs typeface="Arial" panose="020B0604020202020204" pitchFamily="34" charset="0"/>
              </a:rPr>
              <a:t>Barriers</a:t>
            </a:r>
          </a:p>
        </p:txBody>
      </p:sp>
      <p:sp>
        <p:nvSpPr>
          <p:cNvPr id="60" name="Rectangle 59"/>
          <p:cNvSpPr/>
          <p:nvPr userDrawn="1"/>
        </p:nvSpPr>
        <p:spPr>
          <a:xfrm>
            <a:off x="2749241" y="1142342"/>
            <a:ext cx="2057400" cy="694056"/>
          </a:xfrm>
          <a:prstGeom prst="rect">
            <a:avLst/>
          </a:prstGeom>
          <a:noFill/>
          <a:ln w="28575" cap="flat" cmpd="sng" algn="ctr">
            <a:noFill/>
            <a:prstDash val="solid"/>
            <a:miter lim="800000"/>
          </a:ln>
          <a:effectLst/>
        </p:spPr>
        <p:txBody>
          <a:bodyPr rtlCol="0" anchor="ctr"/>
          <a:lstStyle/>
          <a:p>
            <a:pPr algn="ctr">
              <a:defRPr/>
            </a:pPr>
            <a:r>
              <a:rPr lang="en-GB" sz="1900" b="1" kern="0" dirty="0">
                <a:solidFill>
                  <a:prstClr val="black"/>
                </a:solidFill>
                <a:latin typeface="Arial" panose="020B0604020202020204" pitchFamily="34" charset="0"/>
                <a:cs typeface="Arial" panose="020B0604020202020204" pitchFamily="34" charset="0"/>
              </a:rPr>
              <a:t>Building Blocks</a:t>
            </a:r>
          </a:p>
        </p:txBody>
      </p:sp>
      <p:sp>
        <p:nvSpPr>
          <p:cNvPr id="61" name="Rectangle 60"/>
          <p:cNvSpPr/>
          <p:nvPr userDrawn="1"/>
        </p:nvSpPr>
        <p:spPr>
          <a:xfrm>
            <a:off x="5885410" y="2373069"/>
            <a:ext cx="1438131" cy="601105"/>
          </a:xfrm>
          <a:prstGeom prst="rect">
            <a:avLst/>
          </a:prstGeom>
          <a:solidFill>
            <a:schemeClr val="bg1">
              <a:lumMod val="85000"/>
            </a:schemeClr>
          </a:solidFill>
          <a:ln w="28575" cap="flat" cmpd="sng" algn="ctr">
            <a:noFill/>
            <a:prstDash val="solid"/>
            <a:miter lim="800000"/>
          </a:ln>
          <a:effectLst/>
        </p:spPr>
        <p:txBody>
          <a:bodyPr rtlCol="0" anchor="ctr"/>
          <a:lstStyle/>
          <a:p>
            <a:pPr algn="ctr">
              <a:defRPr/>
            </a:pPr>
            <a:r>
              <a:rPr lang="en-GB" sz="1700" b="1" kern="0" dirty="0">
                <a:solidFill>
                  <a:prstClr val="black"/>
                </a:solidFill>
                <a:latin typeface="Arial" panose="020B0604020202020204" pitchFamily="34" charset="0"/>
                <a:cs typeface="Arial" panose="020B0604020202020204" pitchFamily="34" charset="0"/>
              </a:rPr>
              <a:t>Short Term Priorities </a:t>
            </a:r>
          </a:p>
        </p:txBody>
      </p:sp>
      <p:sp>
        <p:nvSpPr>
          <p:cNvPr id="62" name="Rectangle 61"/>
          <p:cNvSpPr/>
          <p:nvPr userDrawn="1"/>
        </p:nvSpPr>
        <p:spPr>
          <a:xfrm>
            <a:off x="5885410" y="3133192"/>
            <a:ext cx="1438131" cy="592816"/>
          </a:xfrm>
          <a:prstGeom prst="rect">
            <a:avLst/>
          </a:prstGeom>
          <a:solidFill>
            <a:schemeClr val="bg1">
              <a:lumMod val="85000"/>
            </a:schemeClr>
          </a:solidFill>
          <a:ln w="28575" cap="flat" cmpd="sng" algn="ctr">
            <a:noFill/>
            <a:prstDash val="solid"/>
            <a:miter lim="800000"/>
          </a:ln>
          <a:effectLst/>
        </p:spPr>
        <p:txBody>
          <a:bodyPr rtlCol="0" anchor="ctr"/>
          <a:lstStyle/>
          <a:p>
            <a:pPr algn="ctr">
              <a:defRPr/>
            </a:pPr>
            <a:r>
              <a:rPr lang="en-GB" sz="1700" b="1" kern="0" dirty="0">
                <a:solidFill>
                  <a:prstClr val="black"/>
                </a:solidFill>
                <a:latin typeface="Arial" panose="020B0604020202020204" pitchFamily="34" charset="0"/>
                <a:cs typeface="Arial" panose="020B0604020202020204" pitchFamily="34" charset="0"/>
              </a:rPr>
              <a:t>No Blueprint</a:t>
            </a:r>
          </a:p>
        </p:txBody>
      </p:sp>
      <p:sp>
        <p:nvSpPr>
          <p:cNvPr id="63" name="Rectangle 62"/>
          <p:cNvSpPr/>
          <p:nvPr userDrawn="1"/>
        </p:nvSpPr>
        <p:spPr>
          <a:xfrm>
            <a:off x="5885410" y="3878408"/>
            <a:ext cx="1438131" cy="592816"/>
          </a:xfrm>
          <a:prstGeom prst="rect">
            <a:avLst/>
          </a:prstGeom>
          <a:solidFill>
            <a:schemeClr val="bg1">
              <a:lumMod val="85000"/>
            </a:schemeClr>
          </a:solidFill>
          <a:ln w="28575" cap="flat" cmpd="sng" algn="ctr">
            <a:noFill/>
            <a:prstDash val="solid"/>
            <a:miter lim="800000"/>
          </a:ln>
          <a:effectLst/>
        </p:spPr>
        <p:txBody>
          <a:bodyPr rtlCol="0" anchor="ctr"/>
          <a:lstStyle/>
          <a:p>
            <a:pPr algn="ctr">
              <a:defRPr/>
            </a:pPr>
            <a:r>
              <a:rPr lang="en-GB" sz="1700" b="1" kern="0" dirty="0">
                <a:solidFill>
                  <a:prstClr val="black"/>
                </a:solidFill>
                <a:latin typeface="Arial" panose="020B0604020202020204" pitchFamily="34" charset="0"/>
                <a:cs typeface="Arial" panose="020B0604020202020204" pitchFamily="34" charset="0"/>
              </a:rPr>
              <a:t>Different Systems</a:t>
            </a:r>
          </a:p>
        </p:txBody>
      </p:sp>
      <p:sp>
        <p:nvSpPr>
          <p:cNvPr id="64" name="Rectangle 63"/>
          <p:cNvSpPr/>
          <p:nvPr userDrawn="1"/>
        </p:nvSpPr>
        <p:spPr>
          <a:xfrm>
            <a:off x="5885410" y="4611043"/>
            <a:ext cx="1438131" cy="592816"/>
          </a:xfrm>
          <a:prstGeom prst="rect">
            <a:avLst/>
          </a:prstGeom>
          <a:solidFill>
            <a:schemeClr val="bg1">
              <a:lumMod val="85000"/>
            </a:schemeClr>
          </a:solidFill>
          <a:ln w="28575" cap="flat" cmpd="sng" algn="ctr">
            <a:noFill/>
            <a:prstDash val="solid"/>
            <a:miter lim="800000"/>
          </a:ln>
          <a:effectLst/>
        </p:spPr>
        <p:txBody>
          <a:bodyPr rtlCol="0" anchor="ctr"/>
          <a:lstStyle/>
          <a:p>
            <a:pPr algn="ctr">
              <a:defRPr/>
            </a:pPr>
            <a:r>
              <a:rPr lang="en-GB" sz="1700" b="1" kern="0" dirty="0" err="1">
                <a:solidFill>
                  <a:prstClr val="black"/>
                </a:solidFill>
                <a:latin typeface="Arial" panose="020B0604020202020204" pitchFamily="34" charset="0"/>
                <a:cs typeface="Arial" panose="020B0604020202020204" pitchFamily="34" charset="0"/>
              </a:rPr>
              <a:t>Siloed</a:t>
            </a:r>
            <a:r>
              <a:rPr lang="en-GB" sz="1700" b="1" kern="0" dirty="0">
                <a:solidFill>
                  <a:prstClr val="black"/>
                </a:solidFill>
                <a:latin typeface="Arial" panose="020B0604020202020204" pitchFamily="34" charset="0"/>
                <a:cs typeface="Arial" panose="020B0604020202020204" pitchFamily="34" charset="0"/>
              </a:rPr>
              <a:t> Budgets</a:t>
            </a:r>
          </a:p>
        </p:txBody>
      </p:sp>
      <p:sp>
        <p:nvSpPr>
          <p:cNvPr id="65" name="Rectangle 64"/>
          <p:cNvSpPr/>
          <p:nvPr userDrawn="1"/>
        </p:nvSpPr>
        <p:spPr>
          <a:xfrm>
            <a:off x="5885410" y="5390661"/>
            <a:ext cx="1438131" cy="592816"/>
          </a:xfrm>
          <a:prstGeom prst="rect">
            <a:avLst/>
          </a:prstGeom>
          <a:solidFill>
            <a:schemeClr val="bg1">
              <a:lumMod val="85000"/>
            </a:schemeClr>
          </a:solidFill>
          <a:ln w="28575" cap="flat" cmpd="sng" algn="ctr">
            <a:noFill/>
            <a:prstDash val="solid"/>
            <a:miter lim="800000"/>
          </a:ln>
          <a:effectLst/>
        </p:spPr>
        <p:txBody>
          <a:bodyPr rtlCol="0" anchor="ctr"/>
          <a:lstStyle/>
          <a:p>
            <a:pPr algn="ctr">
              <a:defRPr/>
            </a:pPr>
            <a:r>
              <a:rPr lang="en-GB" sz="1700" b="1" kern="0" dirty="0">
                <a:solidFill>
                  <a:prstClr val="black"/>
                </a:solidFill>
                <a:latin typeface="Arial" panose="020B0604020202020204" pitchFamily="34" charset="0"/>
                <a:cs typeface="Arial" panose="020B0604020202020204" pitchFamily="34" charset="0"/>
              </a:rPr>
              <a:t>Fear &amp; Risk of Failure</a:t>
            </a:r>
          </a:p>
        </p:txBody>
      </p:sp>
      <p:sp>
        <p:nvSpPr>
          <p:cNvPr id="66" name="Rectangle 65"/>
          <p:cNvSpPr/>
          <p:nvPr userDrawn="1"/>
        </p:nvSpPr>
        <p:spPr>
          <a:xfrm>
            <a:off x="7749739" y="1146889"/>
            <a:ext cx="1755041" cy="694056"/>
          </a:xfrm>
          <a:prstGeom prst="rect">
            <a:avLst/>
          </a:prstGeom>
          <a:noFill/>
          <a:ln w="28575" cap="flat" cmpd="sng" algn="ctr">
            <a:noFill/>
            <a:prstDash val="solid"/>
            <a:miter lim="800000"/>
          </a:ln>
          <a:effectLst/>
        </p:spPr>
        <p:txBody>
          <a:bodyPr rtlCol="0" anchor="ctr"/>
          <a:lstStyle/>
          <a:p>
            <a:pPr algn="ctr">
              <a:defRPr/>
            </a:pPr>
            <a:r>
              <a:rPr lang="en-GB" sz="1900" b="1" kern="0" dirty="0">
                <a:solidFill>
                  <a:prstClr val="black"/>
                </a:solidFill>
                <a:latin typeface="Arial" panose="020B0604020202020204" pitchFamily="34" charset="0"/>
                <a:cs typeface="Arial" panose="020B0604020202020204" pitchFamily="34" charset="0"/>
              </a:rPr>
              <a:t>Aims</a:t>
            </a:r>
          </a:p>
        </p:txBody>
      </p:sp>
      <p:sp>
        <p:nvSpPr>
          <p:cNvPr id="67" name="Rectangle 66"/>
          <p:cNvSpPr/>
          <p:nvPr userDrawn="1"/>
        </p:nvSpPr>
        <p:spPr>
          <a:xfrm>
            <a:off x="490842" y="1769863"/>
            <a:ext cx="1720344" cy="637202"/>
          </a:xfrm>
          <a:prstGeom prst="rect">
            <a:avLst/>
          </a:prstGeom>
          <a:solidFill>
            <a:schemeClr val="bg1">
              <a:lumMod val="85000"/>
            </a:schemeClr>
          </a:solidFill>
          <a:ln w="28575" cap="flat" cmpd="sng" algn="ctr">
            <a:noFill/>
            <a:prstDash val="solid"/>
            <a:miter lim="800000"/>
          </a:ln>
          <a:effectLst/>
        </p:spPr>
        <p:txBody>
          <a:bodyPr rtlCol="0" anchor="ctr"/>
          <a:lstStyle/>
          <a:p>
            <a:pPr>
              <a:defRPr/>
            </a:pPr>
            <a:r>
              <a:rPr lang="en-GB" sz="1600" b="1" kern="0" cap="small" dirty="0">
                <a:solidFill>
                  <a:prstClr val="black"/>
                </a:solidFill>
                <a:latin typeface="Arial" panose="020B0604020202020204" pitchFamily="34" charset="0"/>
                <a:cs typeface="Arial" panose="020B0604020202020204" pitchFamily="34" charset="0"/>
              </a:rPr>
              <a:t>Local Government</a:t>
            </a:r>
          </a:p>
        </p:txBody>
      </p:sp>
      <p:sp>
        <p:nvSpPr>
          <p:cNvPr id="68" name="Rectangle 67"/>
          <p:cNvSpPr/>
          <p:nvPr userDrawn="1"/>
        </p:nvSpPr>
        <p:spPr>
          <a:xfrm>
            <a:off x="493696" y="2449845"/>
            <a:ext cx="1720344" cy="636693"/>
          </a:xfrm>
          <a:prstGeom prst="rect">
            <a:avLst/>
          </a:prstGeom>
          <a:solidFill>
            <a:schemeClr val="bg1">
              <a:lumMod val="85000"/>
            </a:schemeClr>
          </a:solidFill>
          <a:ln w="28575" cap="flat" cmpd="sng" algn="ctr">
            <a:noFill/>
            <a:prstDash val="solid"/>
            <a:miter lim="800000"/>
          </a:ln>
          <a:effectLst/>
        </p:spPr>
        <p:txBody>
          <a:bodyPr rtlCol="0" anchor="ctr"/>
          <a:lstStyle/>
          <a:p>
            <a:pPr>
              <a:defRPr/>
            </a:pPr>
            <a:r>
              <a:rPr lang="en-GB" sz="1600" b="1" kern="0" cap="small" dirty="0">
                <a:solidFill>
                  <a:prstClr val="black"/>
                </a:solidFill>
                <a:latin typeface="Arial" panose="020B0604020202020204" pitchFamily="34" charset="0"/>
                <a:cs typeface="Arial" panose="020B0604020202020204" pitchFamily="34" charset="0"/>
              </a:rPr>
              <a:t>NHS CCGs, Trusts &amp; GPs</a:t>
            </a:r>
          </a:p>
        </p:txBody>
      </p:sp>
      <p:sp>
        <p:nvSpPr>
          <p:cNvPr id="69" name="Rectangle 68"/>
          <p:cNvSpPr/>
          <p:nvPr userDrawn="1"/>
        </p:nvSpPr>
        <p:spPr>
          <a:xfrm>
            <a:off x="490842" y="3859603"/>
            <a:ext cx="1720344" cy="658804"/>
          </a:xfrm>
          <a:prstGeom prst="rect">
            <a:avLst/>
          </a:prstGeom>
          <a:solidFill>
            <a:schemeClr val="bg1">
              <a:lumMod val="85000"/>
            </a:schemeClr>
          </a:solidFill>
          <a:ln w="28575" cap="flat" cmpd="sng" algn="ctr">
            <a:noFill/>
            <a:prstDash val="solid"/>
            <a:miter lim="800000"/>
          </a:ln>
          <a:effectLst/>
        </p:spPr>
        <p:txBody>
          <a:bodyPr rtlCol="0" anchor="ctr"/>
          <a:lstStyle/>
          <a:p>
            <a:pPr>
              <a:defRPr/>
            </a:pPr>
            <a:r>
              <a:rPr lang="en-GB" sz="1600" b="1" kern="0" cap="small" dirty="0">
                <a:solidFill>
                  <a:prstClr val="black"/>
                </a:solidFill>
                <a:latin typeface="Arial" panose="020B0604020202020204" pitchFamily="34" charset="0"/>
                <a:cs typeface="Arial" panose="020B0604020202020204" pitchFamily="34" charset="0"/>
              </a:rPr>
              <a:t>Residents &amp; Third Sector</a:t>
            </a:r>
          </a:p>
        </p:txBody>
      </p:sp>
      <p:sp>
        <p:nvSpPr>
          <p:cNvPr id="70" name="Rectangle 69"/>
          <p:cNvSpPr/>
          <p:nvPr userDrawn="1"/>
        </p:nvSpPr>
        <p:spPr>
          <a:xfrm>
            <a:off x="490841" y="6005670"/>
            <a:ext cx="1720344" cy="658804"/>
          </a:xfrm>
          <a:prstGeom prst="rect">
            <a:avLst/>
          </a:prstGeom>
          <a:solidFill>
            <a:schemeClr val="bg1">
              <a:lumMod val="85000"/>
            </a:schemeClr>
          </a:solidFill>
          <a:ln w="28575" cap="flat" cmpd="sng" algn="ctr">
            <a:noFill/>
            <a:prstDash val="solid"/>
            <a:miter lim="800000"/>
          </a:ln>
          <a:effectLst/>
        </p:spPr>
        <p:txBody>
          <a:bodyPr rtlCol="0" anchor="ctr"/>
          <a:lstStyle/>
          <a:p>
            <a:pPr>
              <a:defRPr/>
            </a:pPr>
            <a:r>
              <a:rPr lang="en-GB" sz="1600" b="1" kern="0" cap="small" dirty="0">
                <a:solidFill>
                  <a:prstClr val="black"/>
                </a:solidFill>
                <a:latin typeface="Arial" panose="020B0604020202020204" pitchFamily="34" charset="0"/>
                <a:cs typeface="Arial" panose="020B0604020202020204" pitchFamily="34" charset="0"/>
              </a:rPr>
              <a:t>Social / Private Sector Housing</a:t>
            </a:r>
          </a:p>
        </p:txBody>
      </p:sp>
      <p:sp>
        <p:nvSpPr>
          <p:cNvPr id="71" name="Rectangle 70"/>
          <p:cNvSpPr/>
          <p:nvPr userDrawn="1"/>
        </p:nvSpPr>
        <p:spPr>
          <a:xfrm>
            <a:off x="490842" y="3129272"/>
            <a:ext cx="1720344" cy="657665"/>
          </a:xfrm>
          <a:prstGeom prst="rect">
            <a:avLst/>
          </a:prstGeom>
          <a:solidFill>
            <a:schemeClr val="bg1">
              <a:lumMod val="85000"/>
            </a:schemeClr>
          </a:solidFill>
          <a:ln w="28575" cap="flat" cmpd="sng" algn="ctr">
            <a:noFill/>
            <a:prstDash val="solid"/>
            <a:miter lim="800000"/>
          </a:ln>
          <a:effectLst/>
        </p:spPr>
        <p:txBody>
          <a:bodyPr rtlCol="0" anchor="ctr"/>
          <a:lstStyle/>
          <a:p>
            <a:pPr>
              <a:defRPr/>
            </a:pPr>
            <a:r>
              <a:rPr lang="en-GB" sz="1600" b="1" kern="0" cap="small" dirty="0">
                <a:solidFill>
                  <a:prstClr val="black"/>
                </a:solidFill>
                <a:latin typeface="Arial" panose="020B0604020202020204" pitchFamily="34" charset="0"/>
                <a:cs typeface="Arial" panose="020B0604020202020204" pitchFamily="34" charset="0"/>
              </a:rPr>
              <a:t>Housing Associations</a:t>
            </a:r>
          </a:p>
        </p:txBody>
      </p:sp>
      <p:sp>
        <p:nvSpPr>
          <p:cNvPr id="72" name="Rectangle 71"/>
          <p:cNvSpPr/>
          <p:nvPr userDrawn="1"/>
        </p:nvSpPr>
        <p:spPr>
          <a:xfrm>
            <a:off x="490842" y="5287013"/>
            <a:ext cx="1720344" cy="658804"/>
          </a:xfrm>
          <a:prstGeom prst="rect">
            <a:avLst/>
          </a:prstGeom>
          <a:solidFill>
            <a:schemeClr val="bg1">
              <a:lumMod val="85000"/>
            </a:schemeClr>
          </a:solidFill>
          <a:ln w="28575" cap="flat" cmpd="sng" algn="ctr">
            <a:noFill/>
            <a:prstDash val="solid"/>
            <a:miter lim="800000"/>
          </a:ln>
          <a:effectLst/>
        </p:spPr>
        <p:txBody>
          <a:bodyPr rtlCol="0" anchor="ctr"/>
          <a:lstStyle/>
          <a:p>
            <a:pPr>
              <a:defRPr/>
            </a:pPr>
            <a:r>
              <a:rPr lang="en-GB" sz="1600" b="1" kern="0" cap="small" dirty="0">
                <a:solidFill>
                  <a:prstClr val="black"/>
                </a:solidFill>
                <a:latin typeface="Arial" panose="020B0604020202020204" pitchFamily="34" charset="0"/>
                <a:cs typeface="Arial" panose="020B0604020202020204" pitchFamily="34" charset="0"/>
              </a:rPr>
              <a:t>Central Government</a:t>
            </a:r>
          </a:p>
        </p:txBody>
      </p:sp>
      <p:sp>
        <p:nvSpPr>
          <p:cNvPr id="73" name="Rectangle 72"/>
          <p:cNvSpPr/>
          <p:nvPr userDrawn="1"/>
        </p:nvSpPr>
        <p:spPr>
          <a:xfrm>
            <a:off x="490842" y="4584858"/>
            <a:ext cx="1720344" cy="658804"/>
          </a:xfrm>
          <a:prstGeom prst="rect">
            <a:avLst/>
          </a:prstGeom>
          <a:solidFill>
            <a:schemeClr val="bg1">
              <a:lumMod val="85000"/>
            </a:schemeClr>
          </a:solidFill>
          <a:ln w="28575" cap="flat" cmpd="sng" algn="ctr">
            <a:noFill/>
            <a:prstDash val="solid"/>
            <a:miter lim="800000"/>
          </a:ln>
          <a:effectLst/>
        </p:spPr>
        <p:txBody>
          <a:bodyPr rtlCol="0" anchor="ctr"/>
          <a:lstStyle/>
          <a:p>
            <a:pPr>
              <a:defRPr/>
            </a:pPr>
            <a:r>
              <a:rPr lang="en-GB" sz="1600" b="1" kern="0" cap="small" dirty="0">
                <a:solidFill>
                  <a:prstClr val="black"/>
                </a:solidFill>
                <a:latin typeface="Arial" panose="020B0604020202020204" pitchFamily="34" charset="0"/>
                <a:cs typeface="Arial" panose="020B0604020202020204" pitchFamily="34" charset="0"/>
              </a:rPr>
              <a:t>Education Providers</a:t>
            </a:r>
          </a:p>
        </p:txBody>
      </p:sp>
    </p:spTree>
    <p:extLst>
      <p:ext uri="{BB962C8B-B14F-4D97-AF65-F5344CB8AC3E}">
        <p14:creationId xmlns:p14="http://schemas.microsoft.com/office/powerpoint/2010/main" val="42521582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amp;text">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a:xfrm>
            <a:off x="554495" y="1573240"/>
            <a:ext cx="11088000" cy="4608512"/>
          </a:xfrm>
        </p:spPr>
        <p:txBody>
          <a:bodyPr/>
          <a:lstStyle>
            <a:lvl1pPr>
              <a:buClr>
                <a:schemeClr val="accent1"/>
              </a:buClr>
              <a:defRPr sz="1500">
                <a:solidFill>
                  <a:schemeClr val="tx2"/>
                </a:solidFill>
              </a:defRPr>
            </a:lvl1pPr>
            <a:lvl2pPr marL="628411" indent="-266600">
              <a:buClr>
                <a:schemeClr val="accent1"/>
              </a:buClr>
              <a:tabLst>
                <a:tab pos="1615474" algn="l"/>
                <a:tab pos="2329580" algn="l"/>
                <a:tab pos="8074171" algn="r"/>
              </a:tabLst>
              <a:defRPr sz="1200" b="0">
                <a:solidFill>
                  <a:schemeClr val="tx2"/>
                </a:solidFill>
              </a:defRPr>
            </a:lvl2pPr>
            <a:lvl3pPr marL="896608" indent="-176153">
              <a:buClr>
                <a:schemeClr val="bg2"/>
              </a:buClr>
              <a:tabLst>
                <a:tab pos="1082274" algn="l"/>
                <a:tab pos="2148674" algn="l"/>
                <a:tab pos="8074171" algn="r"/>
              </a:tabLst>
              <a:defRPr sz="1200">
                <a:solidFill>
                  <a:schemeClr val="tx2"/>
                </a:solidFill>
              </a:defRPr>
            </a:lvl3pPr>
            <a:lvl4pPr marL="1615474" indent="-179328">
              <a:buClr>
                <a:schemeClr val="bg2"/>
              </a:buClr>
              <a:defRPr sz="1200">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re 5">
            <a:extLst>
              <a:ext uri="{FF2B5EF4-FFF2-40B4-BE49-F238E27FC236}">
                <a16:creationId xmlns:a16="http://schemas.microsoft.com/office/drawing/2014/main" id="{3EDB6D12-BC6D-45EE-9E8E-0FBBE7CAEC4E}"/>
              </a:ext>
            </a:extLst>
          </p:cNvPr>
          <p:cNvSpPr>
            <a:spLocks noGrp="1"/>
          </p:cNvSpPr>
          <p:nvPr>
            <p:ph type="title"/>
          </p:nvPr>
        </p:nvSpPr>
        <p:spPr>
          <a:xfrm>
            <a:off x="596900" y="352425"/>
            <a:ext cx="10998200" cy="605833"/>
          </a:xfrm>
        </p:spPr>
        <p:txBody>
          <a:bodyPr/>
          <a:lstStyle>
            <a:lvl1pPr>
              <a:defRPr sz="2800"/>
            </a:lvl1pPr>
          </a:lstStyle>
          <a:p>
            <a:r>
              <a:rPr lang="fr-FR"/>
              <a:t>Modifiez le style du titre</a:t>
            </a:r>
          </a:p>
        </p:txBody>
      </p:sp>
    </p:spTree>
    <p:extLst>
      <p:ext uri="{BB962C8B-B14F-4D97-AF65-F5344CB8AC3E}">
        <p14:creationId xmlns:p14="http://schemas.microsoft.com/office/powerpoint/2010/main" val="4053186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81" y="1621"/>
          <a:ext cx="2159" cy="1619"/>
        </p:xfrm>
        <a:graphic>
          <a:graphicData uri="http://schemas.openxmlformats.org/presentationml/2006/ole">
            <mc:AlternateContent xmlns:mc="http://schemas.openxmlformats.org/markup-compatibility/2006">
              <mc:Choice xmlns:v="urn:schemas-microsoft-com:vml" Requires="v">
                <p:oleObj spid="_x0000_s2059" name="think-cell Slide" r:id="rId4" imgW="395" imgH="394" progId="TCLayout.ActiveDocument.1">
                  <p:embed/>
                </p:oleObj>
              </mc:Choice>
              <mc:Fallback>
                <p:oleObj name="think-cell Slide" r:id="rId4" imgW="395" imgH="394" progId="TCLayout.ActiveDocument.1">
                  <p:embed/>
                  <p:pic>
                    <p:nvPicPr>
                      <p:cNvPr id="3" name="Object 2" hidden="1"/>
                      <p:cNvPicPr/>
                      <p:nvPr/>
                    </p:nvPicPr>
                    <p:blipFill>
                      <a:blip r:embed="rId5"/>
                      <a:stretch>
                        <a:fillRect/>
                      </a:stretch>
                    </p:blipFill>
                    <p:spPr>
                      <a:xfrm>
                        <a:off x="2181" y="1621"/>
                        <a:ext cx="2159" cy="1619"/>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a:t>Click to edit Master title style</a:t>
            </a:r>
            <a:endParaRPr lang="x-none"/>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187" fontAlgn="base">
              <a:spcBef>
                <a:spcPct val="0"/>
              </a:spcBef>
              <a:spcAft>
                <a:spcPct val="0"/>
              </a:spcAft>
            </a:pPr>
            <a:endParaRPr lang="x-none" sz="800">
              <a:solidFill>
                <a:srgbClr val="808080"/>
              </a:solidFill>
            </a:endParaRPr>
          </a:p>
        </p:txBody>
      </p:sp>
    </p:spTree>
    <p:extLst>
      <p:ext uri="{BB962C8B-B14F-4D97-AF65-F5344CB8AC3E}">
        <p14:creationId xmlns:p14="http://schemas.microsoft.com/office/powerpoint/2010/main" val="4115334969"/>
      </p:ext>
    </p:extLst>
  </p:cSld>
  <p:clrMapOvr>
    <a:masterClrMapping/>
  </p:clrMapOvr>
  <p:extLst>
    <p:ext uri="{DCECCB84-F9BA-43D5-87BE-67443E8EF086}">
      <p15:sldGuideLst xmlns:p15="http://schemas.microsoft.com/office/powerpoint/2012/main">
        <p15:guide id="1" pos="5505">
          <p15:clr>
            <a:srgbClr val="F26B43"/>
          </p15:clr>
        </p15:guide>
        <p15:guide id="2" pos="74">
          <p15:clr>
            <a:srgbClr val="F26B43"/>
          </p15:clr>
        </p15:guide>
        <p15:guide id="3" orient="horz" pos="571">
          <p15:clr>
            <a:srgbClr val="F26B43"/>
          </p15:clr>
        </p15:guide>
        <p15:guide id="4" orient="horz" pos="3911">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lIns="91412" tIns="45718" rIns="91412" bIns="45718"/>
          <a:lstStyle/>
          <a:p>
            <a:pPr defTabSz="914060" fontAlgn="base">
              <a:spcBef>
                <a:spcPct val="0"/>
              </a:spcBef>
              <a:spcAft>
                <a:spcPct val="0"/>
              </a:spcAft>
            </a:pPr>
            <a:r>
              <a:rPr lang="en-GB" sz="1900">
                <a:solidFill>
                  <a:srgbClr val="000000"/>
                </a:solidFill>
              </a:rPr>
              <a:t>Govt. Strategic Dialog_12 March 2019_FINAL (SAC 08.03.2019)</a:t>
            </a:r>
            <a:endParaRPr lang="en-AU" sz="1900">
              <a:solidFill>
                <a:srgbClr val="000000"/>
              </a:solidFill>
            </a:endParaRPr>
          </a:p>
        </p:txBody>
      </p:sp>
      <p:sp>
        <p:nvSpPr>
          <p:cNvPr id="4" name="Slide Number Placeholder 3"/>
          <p:cNvSpPr>
            <a:spLocks noGrp="1"/>
          </p:cNvSpPr>
          <p:nvPr>
            <p:ph type="sldNum" sz="quarter" idx="11"/>
          </p:nvPr>
        </p:nvSpPr>
        <p:spPr/>
        <p:txBody>
          <a:bodyPr lIns="91412" tIns="45718" rIns="91412" bIns="45718"/>
          <a:lstStyle/>
          <a:p>
            <a:pPr defTabSz="914060" fontAlgn="base">
              <a:spcBef>
                <a:spcPct val="0"/>
              </a:spcBef>
              <a:spcAft>
                <a:spcPct val="0"/>
              </a:spcAft>
            </a:pPr>
            <a:fld id="{E917DE0E-AFB1-41FD-BC35-27DB61CA125F}" type="slidenum">
              <a:rPr lang="en-AU" sz="1900" smtClean="0">
                <a:solidFill>
                  <a:srgbClr val="000000"/>
                </a:solidFill>
              </a:rPr>
              <a:pPr defTabSz="914060" fontAlgn="base">
                <a:spcBef>
                  <a:spcPct val="0"/>
                </a:spcBef>
                <a:spcAft>
                  <a:spcPct val="0"/>
                </a:spcAft>
              </a:pPr>
              <a:t>‹#›</a:t>
            </a:fld>
            <a:endParaRPr lang="en-AU" sz="1900">
              <a:solidFill>
                <a:srgbClr val="000000"/>
              </a:solidFill>
            </a:endParaRPr>
          </a:p>
        </p:txBody>
      </p:sp>
      <p:sp>
        <p:nvSpPr>
          <p:cNvPr id="5" name="Date Placeholder 4"/>
          <p:cNvSpPr>
            <a:spLocks noGrp="1"/>
          </p:cNvSpPr>
          <p:nvPr>
            <p:ph type="dt" sz="half" idx="12"/>
          </p:nvPr>
        </p:nvSpPr>
        <p:spPr/>
        <p:txBody>
          <a:bodyPr lIns="91412" tIns="45718" rIns="91412" bIns="45718"/>
          <a:lstStyle/>
          <a:p>
            <a:pPr defTabSz="914060" fontAlgn="base">
              <a:spcBef>
                <a:spcPct val="0"/>
              </a:spcBef>
              <a:spcAft>
                <a:spcPct val="0"/>
              </a:spcAft>
            </a:pPr>
            <a:endParaRPr lang="en-AU" sz="1900">
              <a:solidFill>
                <a:srgbClr val="000000"/>
              </a:solidFill>
            </a:endParaRPr>
          </a:p>
        </p:txBody>
      </p:sp>
      <p:sp>
        <p:nvSpPr>
          <p:cNvPr id="7" name="Content Placeholder 6"/>
          <p:cNvSpPr>
            <a:spLocks noGrp="1"/>
          </p:cNvSpPr>
          <p:nvPr>
            <p:ph sz="quarter" idx="13"/>
          </p:nvPr>
        </p:nvSpPr>
        <p:spPr>
          <a:xfrm>
            <a:off x="628800" y="1584001"/>
            <a:ext cx="10939200" cy="477446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AU"/>
          </a:p>
        </p:txBody>
      </p:sp>
      <p:sp>
        <p:nvSpPr>
          <p:cNvPr id="8" name="Text Placeholder 8"/>
          <p:cNvSpPr>
            <a:spLocks noGrp="1"/>
          </p:cNvSpPr>
          <p:nvPr>
            <p:ph type="body" sz="quarter" idx="15" hasCustomPrompt="1"/>
          </p:nvPr>
        </p:nvSpPr>
        <p:spPr>
          <a:xfrm>
            <a:off x="628800" y="945600"/>
            <a:ext cx="10939200" cy="289560"/>
          </a:xfrm>
        </p:spPr>
        <p:txBody>
          <a:bodyPr>
            <a:normAutofit/>
          </a:bodyPr>
          <a:lstStyle>
            <a:lvl1pPr marL="0" indent="0">
              <a:buNone/>
              <a:defRPr sz="2300" b="1">
                <a:solidFill>
                  <a:schemeClr val="accent3"/>
                </a:solidFill>
              </a:defRPr>
            </a:lvl1pPr>
          </a:lstStyle>
          <a:p>
            <a:pPr lvl="0"/>
            <a:r>
              <a:rPr lang="en-US"/>
              <a:t>[Subtitle]</a:t>
            </a:r>
          </a:p>
        </p:txBody>
      </p:sp>
      <p:sp>
        <p:nvSpPr>
          <p:cNvPr id="12" name="Title 1"/>
          <p:cNvSpPr>
            <a:spLocks noGrp="1"/>
          </p:cNvSpPr>
          <p:nvPr>
            <p:ph type="title"/>
          </p:nvPr>
        </p:nvSpPr>
        <p:spPr>
          <a:xfrm>
            <a:off x="628799" y="404667"/>
            <a:ext cx="10939200" cy="605833"/>
          </a:xfrm>
        </p:spPr>
        <p:txBody>
          <a:bodyPr/>
          <a:lstStyle/>
          <a:p>
            <a:r>
              <a:rPr lang="fr-FR"/>
              <a:t>Modifiez le style du titre</a:t>
            </a:r>
            <a:endParaRPr lang="en-AU"/>
          </a:p>
        </p:txBody>
      </p:sp>
    </p:spTree>
    <p:extLst>
      <p:ext uri="{BB962C8B-B14F-4D97-AF65-F5344CB8AC3E}">
        <p14:creationId xmlns:p14="http://schemas.microsoft.com/office/powerpoint/2010/main" val="334321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s/Agenda">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8651" y="1625601"/>
            <a:ext cx="5778500" cy="4732867"/>
          </a:xfrm>
          <a:solidFill>
            <a:srgbClr val="FF0000"/>
          </a:solidFill>
        </p:spPr>
        <p:txBody>
          <a:bodyPr lIns="309488" tIns="309488" rIns="309488" bIns="309488" anchor="t">
            <a:noAutofit/>
          </a:bodyPr>
          <a:lstStyle>
            <a:lvl1pPr marL="457011" indent="-457011" algn="l">
              <a:lnSpc>
                <a:spcPct val="100000"/>
              </a:lnSpc>
              <a:spcBef>
                <a:spcPts val="0"/>
              </a:spcBef>
              <a:spcAft>
                <a:spcPts val="400"/>
              </a:spcAft>
              <a:buClr>
                <a:schemeClr val="bg1"/>
              </a:buClr>
              <a:buFont typeface="+mj-lt"/>
              <a:buAutoNum type="arabicPeriod"/>
              <a:defRPr sz="2400" b="0" cap="none" baseline="0">
                <a:solidFill>
                  <a:schemeClr val="bg1"/>
                </a:solidFill>
              </a:defRPr>
            </a:lvl1pPr>
          </a:lstStyle>
          <a:p>
            <a:pPr lvl="0"/>
            <a:r>
              <a:rPr lang="en-US" noProof="0"/>
              <a:t>[</a:t>
            </a:r>
            <a:r>
              <a:rPr lang="en-US" noProof="0" err="1"/>
              <a:t>Chapitres</a:t>
            </a:r>
            <a:r>
              <a:rPr lang="en-US" noProof="0"/>
              <a:t>]</a:t>
            </a:r>
          </a:p>
        </p:txBody>
      </p:sp>
      <p:sp>
        <p:nvSpPr>
          <p:cNvPr id="2" name="Title 1"/>
          <p:cNvSpPr>
            <a:spLocks noGrp="1"/>
          </p:cNvSpPr>
          <p:nvPr>
            <p:ph type="title"/>
          </p:nvPr>
        </p:nvSpPr>
        <p:spPr>
          <a:xfrm>
            <a:off x="628667" y="355200"/>
            <a:ext cx="10941049" cy="590400"/>
          </a:xfrm>
        </p:spPr>
        <p:txBody>
          <a:bodyPr vert="horz" lIns="0" tIns="0" rIns="0" bIns="0" rtlCol="0" anchor="t">
            <a:noAutofit/>
          </a:bodyPr>
          <a:lstStyle>
            <a:lvl1pPr>
              <a:defRPr lang="en-US" sz="4300" noProof="0" dirty="0"/>
            </a:lvl1pPr>
          </a:lstStyle>
          <a:p>
            <a:pPr marL="0" lvl="0" indent="0">
              <a:buClr>
                <a:schemeClr val="accent2"/>
              </a:buClr>
              <a:buFont typeface="+mj-lt"/>
            </a:pPr>
            <a:r>
              <a:rPr lang="fr-FR" noProof="0"/>
              <a:t>Modifiez le style du titre</a:t>
            </a:r>
            <a:endParaRPr lang="en-US" noProof="0"/>
          </a:p>
        </p:txBody>
      </p:sp>
    </p:spTree>
    <p:extLst>
      <p:ext uri="{BB962C8B-B14F-4D97-AF65-F5344CB8AC3E}">
        <p14:creationId xmlns:p14="http://schemas.microsoft.com/office/powerpoint/2010/main" val="353237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hapter Title Image">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4550833" y="1625601"/>
            <a:ext cx="7018867" cy="4732867"/>
          </a:xfrm>
          <a:solidFill>
            <a:schemeClr val="accent1"/>
          </a:solidFill>
        </p:spPr>
        <p:txBody>
          <a:bodyPr lIns="0" tIns="0" rIns="0" bIns="143944" anchor="b">
            <a:noAutofit/>
          </a:bodyPr>
          <a:lstStyle>
            <a:lvl1pPr marL="0" indent="0" algn="r">
              <a:lnSpc>
                <a:spcPct val="10000"/>
              </a:lnSpc>
              <a:spcBef>
                <a:spcPts val="0"/>
              </a:spcBef>
              <a:spcAft>
                <a:spcPts val="0"/>
              </a:spcAft>
              <a:buNone/>
              <a:defRPr sz="37099" b="1" kern="0" cap="none" baseline="0">
                <a:solidFill>
                  <a:schemeClr val="bg1"/>
                </a:solidFill>
              </a:defRPr>
            </a:lvl1pPr>
          </a:lstStyle>
          <a:p>
            <a:pPr lvl="0"/>
            <a:r>
              <a:rPr lang="en-US" noProof="0"/>
              <a:t>0</a:t>
            </a:r>
          </a:p>
        </p:txBody>
      </p:sp>
      <p:sp>
        <p:nvSpPr>
          <p:cNvPr id="7" name="Text Placeholder 6"/>
          <p:cNvSpPr>
            <a:spLocks noGrp="1"/>
          </p:cNvSpPr>
          <p:nvPr>
            <p:ph type="body" sz="quarter" idx="10" hasCustomPrompt="1"/>
          </p:nvPr>
        </p:nvSpPr>
        <p:spPr>
          <a:xfrm>
            <a:off x="628652" y="1625601"/>
            <a:ext cx="3714749" cy="4732867"/>
          </a:xfrm>
          <a:solidFill>
            <a:srgbClr val="FF0000"/>
          </a:solidFill>
        </p:spPr>
        <p:txBody>
          <a:bodyPr lIns="154744" tIns="154744" rIns="154744" bIns="154744" anchor="t">
            <a:noAutofit/>
          </a:bodyPr>
          <a:lstStyle>
            <a:lvl1pPr marL="0" indent="0" algn="l">
              <a:lnSpc>
                <a:spcPct val="90000"/>
              </a:lnSpc>
              <a:spcBef>
                <a:spcPts val="0"/>
              </a:spcBef>
              <a:spcAft>
                <a:spcPts val="0"/>
              </a:spcAft>
              <a:buNone/>
              <a:defRPr sz="2300" b="1" cap="none" baseline="0">
                <a:solidFill>
                  <a:schemeClr val="bg1"/>
                </a:solidFill>
              </a:defRPr>
            </a:lvl1pPr>
          </a:lstStyle>
          <a:p>
            <a:pPr lvl="0"/>
            <a:r>
              <a:rPr lang="en-US" noProof="0"/>
              <a:t>[Subtitle]</a:t>
            </a:r>
          </a:p>
        </p:txBody>
      </p:sp>
      <p:sp>
        <p:nvSpPr>
          <p:cNvPr id="5" name="Title 4"/>
          <p:cNvSpPr>
            <a:spLocks noGrp="1"/>
          </p:cNvSpPr>
          <p:nvPr>
            <p:ph type="title"/>
          </p:nvPr>
        </p:nvSpPr>
        <p:spPr>
          <a:xfrm>
            <a:off x="628667" y="355200"/>
            <a:ext cx="10941049" cy="590400"/>
          </a:xfrm>
        </p:spPr>
        <p:txBody>
          <a:bodyPr>
            <a:noAutofit/>
          </a:bodyPr>
          <a:lstStyle>
            <a:lvl1pPr marL="0" indent="0">
              <a:buClr>
                <a:schemeClr val="accent2"/>
              </a:buClr>
              <a:buFont typeface="+mj-lt"/>
              <a:buNone/>
              <a:defRPr sz="4800"/>
            </a:lvl1pPr>
          </a:lstStyle>
          <a:p>
            <a:r>
              <a:rPr lang="fr-FR" noProof="0"/>
              <a:t>Modifiez le style du titre</a:t>
            </a:r>
            <a:endParaRPr lang="en-AU"/>
          </a:p>
        </p:txBody>
      </p:sp>
    </p:spTree>
    <p:extLst>
      <p:ext uri="{BB962C8B-B14F-4D97-AF65-F5344CB8AC3E}">
        <p14:creationId xmlns:p14="http://schemas.microsoft.com/office/powerpoint/2010/main" val="191346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lIns="91412" tIns="45718" rIns="91412" bIns="45718"/>
          <a:lstStyle/>
          <a:p>
            <a:pPr defTabSz="914060" fontAlgn="base">
              <a:spcBef>
                <a:spcPct val="0"/>
              </a:spcBef>
              <a:spcAft>
                <a:spcPct val="0"/>
              </a:spcAft>
            </a:pPr>
            <a:endParaRPr lang="en-GB" sz="1900">
              <a:solidFill>
                <a:srgbClr val="000000"/>
              </a:solidFill>
            </a:endParaRPr>
          </a:p>
        </p:txBody>
      </p:sp>
      <p:sp>
        <p:nvSpPr>
          <p:cNvPr id="3" name="Footer Placeholder 2"/>
          <p:cNvSpPr>
            <a:spLocks noGrp="1"/>
          </p:cNvSpPr>
          <p:nvPr>
            <p:ph type="ftr" sz="quarter" idx="11"/>
          </p:nvPr>
        </p:nvSpPr>
        <p:spPr/>
        <p:txBody>
          <a:bodyPr lIns="91412" tIns="45718" rIns="91412" bIns="45718"/>
          <a:lstStyle/>
          <a:p>
            <a:pPr defTabSz="914060" fontAlgn="base">
              <a:spcBef>
                <a:spcPct val="0"/>
              </a:spcBef>
              <a:spcAft>
                <a:spcPct val="0"/>
              </a:spcAft>
            </a:pPr>
            <a:r>
              <a:rPr lang="en-GB" sz="1900">
                <a:solidFill>
                  <a:srgbClr val="000000"/>
                </a:solidFill>
              </a:rPr>
              <a:t>Govt. Strategic Dialog_12 March 2019_FINAL (SAC 08.03.2019)</a:t>
            </a:r>
          </a:p>
        </p:txBody>
      </p:sp>
      <p:sp>
        <p:nvSpPr>
          <p:cNvPr id="4" name="Slide Number Placeholder 3"/>
          <p:cNvSpPr>
            <a:spLocks noGrp="1"/>
          </p:cNvSpPr>
          <p:nvPr>
            <p:ph type="sldNum" sz="quarter" idx="12"/>
          </p:nvPr>
        </p:nvSpPr>
        <p:spPr/>
        <p:txBody>
          <a:bodyPr lIns="91412" tIns="45718" rIns="91412" bIns="45718"/>
          <a:lstStyle/>
          <a:p>
            <a:pPr defTabSz="914060" fontAlgn="base">
              <a:spcBef>
                <a:spcPct val="0"/>
              </a:spcBef>
              <a:spcAft>
                <a:spcPct val="0"/>
              </a:spcAft>
            </a:pPr>
            <a:fld id="{77D041D9-123E-4D0C-95A5-239CA87E0289}" type="slidenum">
              <a:rPr lang="en-GB" sz="1900" smtClean="0">
                <a:solidFill>
                  <a:srgbClr val="000000"/>
                </a:solidFill>
              </a:rPr>
              <a:pPr defTabSz="914060" fontAlgn="base">
                <a:spcBef>
                  <a:spcPct val="0"/>
                </a:spcBef>
                <a:spcAft>
                  <a:spcPct val="0"/>
                </a:spcAft>
              </a:pPr>
              <a:t>‹#›</a:t>
            </a:fld>
            <a:endParaRPr lang="en-GB" sz="1900">
              <a:solidFill>
                <a:srgbClr val="000000"/>
              </a:solidFill>
            </a:endParaRPr>
          </a:p>
        </p:txBody>
      </p:sp>
      <p:grpSp>
        <p:nvGrpSpPr>
          <p:cNvPr id="5" name="Group 4"/>
          <p:cNvGrpSpPr/>
          <p:nvPr userDrawn="1"/>
        </p:nvGrpSpPr>
        <p:grpSpPr>
          <a:xfrm>
            <a:off x="1" y="-178171"/>
            <a:ext cx="12190371" cy="6858000"/>
            <a:chOff x="0" y="-178170"/>
            <a:chExt cx="11887200" cy="6858000"/>
          </a:xfrm>
        </p:grpSpPr>
        <p:pic>
          <p:nvPicPr>
            <p:cNvPr id="6" name="Picture 5" descr="GLO_PortfolioArticulationTemplate-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170"/>
              <a:ext cx="11887200" cy="6858000"/>
            </a:xfrm>
            <a:prstGeom prst="rect">
              <a:avLst/>
            </a:prstGeom>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269" t="77511" r="3836" b="18786"/>
            <a:stretch/>
          </p:blipFill>
          <p:spPr bwMode="auto">
            <a:xfrm>
              <a:off x="11594806" y="5805377"/>
              <a:ext cx="175437" cy="29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52470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hapter Titl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8655" y="1625601"/>
            <a:ext cx="3714748" cy="4732867"/>
          </a:xfrm>
          <a:solidFill>
            <a:srgbClr val="FF0000"/>
          </a:solidFill>
        </p:spPr>
        <p:txBody>
          <a:bodyPr lIns="154744" tIns="154744" rIns="154744" bIns="154744" anchor="t">
            <a:noAutofit/>
          </a:bodyPr>
          <a:lstStyle>
            <a:lvl1pPr marL="0" indent="0" algn="l">
              <a:lnSpc>
                <a:spcPct val="90000"/>
              </a:lnSpc>
              <a:spcBef>
                <a:spcPts val="0"/>
              </a:spcBef>
              <a:spcAft>
                <a:spcPts val="0"/>
              </a:spcAft>
              <a:buNone/>
              <a:defRPr sz="2400" b="1" cap="none" baseline="0">
                <a:solidFill>
                  <a:schemeClr val="bg1"/>
                </a:solidFill>
              </a:defRPr>
            </a:lvl1pPr>
          </a:lstStyle>
          <a:p>
            <a:pPr lvl="0"/>
            <a:r>
              <a:rPr lang="en-US"/>
              <a:t>[Sous-</a:t>
            </a:r>
            <a:r>
              <a:rPr lang="en-US" err="1"/>
              <a:t>titre</a:t>
            </a:r>
            <a:r>
              <a:rPr lang="en-US"/>
              <a:t>]</a:t>
            </a:r>
          </a:p>
        </p:txBody>
      </p:sp>
      <p:sp>
        <p:nvSpPr>
          <p:cNvPr id="5" name="Title 4"/>
          <p:cNvSpPr>
            <a:spLocks noGrp="1"/>
          </p:cNvSpPr>
          <p:nvPr>
            <p:ph type="title"/>
          </p:nvPr>
        </p:nvSpPr>
        <p:spPr>
          <a:xfrm>
            <a:off x="628652" y="356659"/>
            <a:ext cx="10939200" cy="589492"/>
          </a:xfrm>
        </p:spPr>
        <p:txBody>
          <a:bodyPr>
            <a:noAutofit/>
          </a:bodyPr>
          <a:lstStyle>
            <a:lvl1pPr marL="719379" indent="-719379">
              <a:buClr>
                <a:schemeClr val="accent2"/>
              </a:buClr>
              <a:buFont typeface="+mj-lt"/>
              <a:buAutoNum type="arabicPeriod"/>
              <a:defRPr sz="4300"/>
            </a:lvl1pPr>
          </a:lstStyle>
          <a:p>
            <a:r>
              <a:rPr lang="fr-FR" noProof="0"/>
              <a:t>Modifiez le style du titre</a:t>
            </a:r>
            <a:endParaRPr lang="en-AU"/>
          </a:p>
        </p:txBody>
      </p:sp>
      <p:sp>
        <p:nvSpPr>
          <p:cNvPr id="10" name="Picture Placeholder 8"/>
          <p:cNvSpPr>
            <a:spLocks noGrp="1"/>
          </p:cNvSpPr>
          <p:nvPr>
            <p:ph type="pic" sz="quarter" idx="12" hasCustomPrompt="1"/>
          </p:nvPr>
        </p:nvSpPr>
        <p:spPr>
          <a:xfrm>
            <a:off x="4550833" y="1625601"/>
            <a:ext cx="7017019" cy="4732867"/>
          </a:xfrm>
          <a:solidFill>
            <a:schemeClr val="tx2">
              <a:lumMod val="20000"/>
              <a:lumOff val="80000"/>
            </a:schemeClr>
          </a:solidFill>
        </p:spPr>
        <p:txBody>
          <a:bodyPr anchor="ctr">
            <a:normAutofit/>
          </a:bodyPr>
          <a:lstStyle>
            <a:lvl1pPr marL="0" marR="0" indent="0" algn="ctr" defTabSz="1088051" rtl="0" eaLnBrk="1" fontAlgn="auto" latinLnBrk="0" hangingPunct="1">
              <a:lnSpc>
                <a:spcPct val="100000"/>
              </a:lnSpc>
              <a:spcBef>
                <a:spcPts val="0"/>
              </a:spcBef>
              <a:spcAft>
                <a:spcPts val="0"/>
              </a:spcAft>
              <a:buClr>
                <a:schemeClr val="accent2"/>
              </a:buClr>
              <a:buSzTx/>
              <a:buFont typeface="Wingdings" panose="05000000000000000000" pitchFamily="2" charset="2"/>
              <a:buNone/>
              <a:tabLst/>
              <a:defRPr sz="1700" baseline="0"/>
            </a:lvl1pPr>
          </a:lstStyle>
          <a:p>
            <a:r>
              <a:rPr lang="en-AU"/>
              <a:t>[</a:t>
            </a:r>
            <a:r>
              <a:rPr lang="fr-FR"/>
              <a:t>Cliquez sur l'icône pour ajouter une image</a:t>
            </a:r>
            <a:r>
              <a:rPr lang="en-AU"/>
              <a:t>]</a:t>
            </a:r>
            <a:br>
              <a:rPr lang="en-AU"/>
            </a:br>
            <a:br>
              <a:rPr lang="en-AU"/>
            </a:br>
            <a:br>
              <a:rPr lang="en-AU"/>
            </a:br>
            <a:br>
              <a:rPr lang="en-AU"/>
            </a:br>
            <a:endParaRPr lang="en-AU"/>
          </a:p>
        </p:txBody>
      </p:sp>
    </p:spTree>
    <p:extLst>
      <p:ext uri="{BB962C8B-B14F-4D97-AF65-F5344CB8AC3E}">
        <p14:creationId xmlns:p14="http://schemas.microsoft.com/office/powerpoint/2010/main" val="209766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AU"/>
          </a:p>
        </p:txBody>
      </p:sp>
    </p:spTree>
    <p:extLst>
      <p:ext uri="{BB962C8B-B14F-4D97-AF65-F5344CB8AC3E}">
        <p14:creationId xmlns:p14="http://schemas.microsoft.com/office/powerpoint/2010/main" val="402239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39357" y="615951"/>
            <a:ext cx="7437967" cy="605833"/>
          </a:xfrm>
        </p:spPr>
        <p:txBody>
          <a:bodyPr/>
          <a:lstStyle/>
          <a:p>
            <a:r>
              <a:rPr lang="en-US"/>
              <a:t>Click to edit Master title style</a:t>
            </a:r>
          </a:p>
        </p:txBody>
      </p:sp>
      <p:sp>
        <p:nvSpPr>
          <p:cNvPr id="3" name="Text Placeholder 2"/>
          <p:cNvSpPr>
            <a:spLocks noGrp="1"/>
          </p:cNvSpPr>
          <p:nvPr>
            <p:ph type="body" sz="half" idx="1"/>
          </p:nvPr>
        </p:nvSpPr>
        <p:spPr>
          <a:xfrm>
            <a:off x="706990" y="1800225"/>
            <a:ext cx="5304367"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14557" y="1800227"/>
            <a:ext cx="5304367"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14557" y="4048127"/>
            <a:ext cx="5304367"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1"/>
          <p:cNvSpPr>
            <a:spLocks noGrp="1" noChangeArrowheads="1"/>
          </p:cNvSpPr>
          <p:nvPr>
            <p:ph type="ftr" sz="quarter" idx="10"/>
          </p:nvPr>
        </p:nvSpPr>
        <p:spPr>
          <a:ln/>
        </p:spPr>
        <p:txBody>
          <a:bodyPr lIns="91412" tIns="45718" rIns="91412" bIns="45718"/>
          <a:lstStyle>
            <a:lvl1pPr>
              <a:defRPr/>
            </a:lvl1pPr>
          </a:lstStyle>
          <a:p>
            <a:pPr defTabSz="914060" fontAlgn="base">
              <a:spcBef>
                <a:spcPct val="0"/>
              </a:spcBef>
              <a:spcAft>
                <a:spcPct val="0"/>
              </a:spcAft>
              <a:defRPr/>
            </a:pPr>
            <a:r>
              <a:rPr lang="en-GB" altLang="fr-FR" sz="1900">
                <a:solidFill>
                  <a:srgbClr val="000000"/>
                </a:solidFill>
              </a:rPr>
              <a:t>Govt. Strategic Dialog_12 March 2019_FINAL (SAC 08.03.2019)</a:t>
            </a:r>
          </a:p>
        </p:txBody>
      </p:sp>
      <p:sp>
        <p:nvSpPr>
          <p:cNvPr id="7" name="Rectangle 106"/>
          <p:cNvSpPr>
            <a:spLocks noGrp="1" noChangeArrowheads="1"/>
          </p:cNvSpPr>
          <p:nvPr>
            <p:ph type="sldNum" sz="quarter" idx="11"/>
          </p:nvPr>
        </p:nvSpPr>
        <p:spPr>
          <a:ln/>
        </p:spPr>
        <p:txBody>
          <a:bodyPr lIns="91412" tIns="45718" rIns="91412" bIns="45718"/>
          <a:lstStyle>
            <a:lvl1pPr>
              <a:defRPr/>
            </a:lvl1pPr>
          </a:lstStyle>
          <a:p>
            <a:pPr defTabSz="914060" fontAlgn="base">
              <a:spcBef>
                <a:spcPct val="0"/>
              </a:spcBef>
              <a:spcAft>
                <a:spcPct val="0"/>
              </a:spcAft>
              <a:defRPr/>
            </a:pPr>
            <a:r>
              <a:rPr lang="en-GB" altLang="fr-FR" sz="1900">
                <a:solidFill>
                  <a:srgbClr val="000000"/>
                </a:solidFill>
              </a:rPr>
              <a:t>page </a:t>
            </a:r>
            <a:fld id="{9CCB81FD-1893-441C-A2FD-FFA1566A4AE0}" type="slidenum">
              <a:rPr lang="en-GB" altLang="fr-FR" sz="1900" smtClean="0">
                <a:solidFill>
                  <a:srgbClr val="000000"/>
                </a:solidFill>
              </a:rPr>
              <a:pPr defTabSz="914060" fontAlgn="base">
                <a:spcBef>
                  <a:spcPct val="0"/>
                </a:spcBef>
                <a:spcAft>
                  <a:spcPct val="0"/>
                </a:spcAft>
                <a:defRPr/>
              </a:pPr>
              <a:t>‹#›</a:t>
            </a:fld>
            <a:endParaRPr lang="en-GB" altLang="fr-FR" sz="1900">
              <a:solidFill>
                <a:srgbClr val="000000"/>
              </a:solidFill>
            </a:endParaRPr>
          </a:p>
        </p:txBody>
      </p:sp>
    </p:spTree>
    <p:extLst>
      <p:ext uri="{BB962C8B-B14F-4D97-AF65-F5344CB8AC3E}">
        <p14:creationId xmlns:p14="http://schemas.microsoft.com/office/powerpoint/2010/main" val="218173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Health &amp; SC">
    <p:spTree>
      <p:nvGrpSpPr>
        <p:cNvPr id="1" name=""/>
        <p:cNvGrpSpPr/>
        <p:nvPr/>
      </p:nvGrpSpPr>
      <p:grpSpPr>
        <a:xfrm>
          <a:off x="0" y="0"/>
          <a:ext cx="0" cy="0"/>
          <a:chOff x="0" y="0"/>
          <a:chExt cx="0" cy="0"/>
        </a:xfrm>
      </p:grpSpPr>
      <p:sp>
        <p:nvSpPr>
          <p:cNvPr id="2" name="Title 1"/>
          <p:cNvSpPr>
            <a:spLocks noGrp="1"/>
          </p:cNvSpPr>
          <p:nvPr>
            <p:ph type="title"/>
          </p:nvPr>
        </p:nvSpPr>
        <p:spPr>
          <a:xfrm>
            <a:off x="300567" y="297127"/>
            <a:ext cx="9385300" cy="765175"/>
          </a:xfrm>
          <a:gradFill>
            <a:gsLst>
              <a:gs pos="0">
                <a:schemeClr val="bg1">
                  <a:alpha val="0"/>
                </a:schemeClr>
              </a:gs>
              <a:gs pos="12000">
                <a:srgbClr val="D6043B"/>
              </a:gs>
              <a:gs pos="100000">
                <a:srgbClr val="D6043B"/>
              </a:gs>
            </a:gsLst>
            <a:lin ang="10800000" scaled="0"/>
          </a:gradFill>
        </p:spPr>
        <p:txBody>
          <a:bodyPr/>
          <a:lstStyle>
            <a:lvl1pPr>
              <a:defRPr b="1" u="none" baseline="0">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300567" y="1087702"/>
            <a:ext cx="11201400" cy="508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Rectangle 8"/>
          <p:cNvSpPr/>
          <p:nvPr userDrawn="1"/>
        </p:nvSpPr>
        <p:spPr>
          <a:xfrm>
            <a:off x="135467" y="135466"/>
            <a:ext cx="11938000" cy="6563785"/>
          </a:xfrm>
          <a:prstGeom prst="rect">
            <a:avLst/>
          </a:prstGeom>
          <a:noFill/>
          <a:ln w="254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DG_Logo_stack_Re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pic>
        <p:nvPicPr>
          <p:cNvPr id="7" name="Picture 6"/>
          <p:cNvPicPr>
            <a:picLocks noChangeAspect="1"/>
          </p:cNvPicPr>
          <p:nvPr userDrawn="1"/>
        </p:nvPicPr>
        <p:blipFill rotWithShape="1">
          <a:blip r:embed="rId3" cstate="email">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Tree>
    <p:extLst>
      <p:ext uri="{BB962C8B-B14F-4D97-AF65-F5344CB8AC3E}">
        <p14:creationId xmlns:p14="http://schemas.microsoft.com/office/powerpoint/2010/main" val="29407458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amp;text">
    <p:spTree>
      <p:nvGrpSpPr>
        <p:cNvPr id="1" name=""/>
        <p:cNvGrpSpPr/>
        <p:nvPr/>
      </p:nvGrpSpPr>
      <p:grpSpPr>
        <a:xfrm>
          <a:off x="0" y="0"/>
          <a:ext cx="0" cy="0"/>
          <a:chOff x="0" y="0"/>
          <a:chExt cx="0" cy="0"/>
        </a:xfrm>
      </p:grpSpPr>
      <p:sp>
        <p:nvSpPr>
          <p:cNvPr id="2" name="Titre 1"/>
          <p:cNvSpPr>
            <a:spLocks noGrp="1"/>
          </p:cNvSpPr>
          <p:nvPr>
            <p:ph type="title"/>
          </p:nvPr>
        </p:nvSpPr>
        <p:spPr bwMode="gray">
          <a:xfrm>
            <a:off x="838200" y="365127"/>
            <a:ext cx="10515600" cy="605841"/>
          </a:xfrm>
          <a:solidFill>
            <a:schemeClr val="accent1"/>
          </a:solidFill>
          <a:ln>
            <a:noFill/>
          </a:ln>
          <a:effectLst/>
        </p:spPr>
        <p:txBody>
          <a:bodyPr vert="horz" wrap="square" lIns="107963" tIns="125962" rIns="71981" bIns="89972" numCol="1" anchor="t" anchorCtr="0" compatLnSpc="1">
            <a:prstTxWarp prst="textNoShape">
              <a:avLst/>
            </a:prstTxWarp>
            <a:spAutoFit/>
          </a:bodyPr>
          <a:lstStyle>
            <a:lvl1pPr>
              <a:defRPr lang="fr-FR" dirty="0"/>
            </a:lvl1pPr>
          </a:lstStyle>
          <a:p>
            <a:pPr lvl="0"/>
            <a:r>
              <a:rPr lang="fr-FR"/>
              <a:t>Modifiez le style du titre</a:t>
            </a:r>
          </a:p>
        </p:txBody>
      </p:sp>
      <p:sp>
        <p:nvSpPr>
          <p:cNvPr id="7" name="Espace réservé du texte 6"/>
          <p:cNvSpPr>
            <a:spLocks noGrp="1"/>
          </p:cNvSpPr>
          <p:nvPr>
            <p:ph type="body" sz="quarter" idx="12"/>
          </p:nvPr>
        </p:nvSpPr>
        <p:spPr>
          <a:xfrm>
            <a:off x="554495" y="1573240"/>
            <a:ext cx="11088000" cy="4608512"/>
          </a:xfrm>
        </p:spPr>
        <p:txBody>
          <a:bodyPr/>
          <a:lstStyle>
            <a:lvl1pPr>
              <a:buClr>
                <a:schemeClr val="accent1"/>
              </a:buClr>
              <a:defRPr>
                <a:solidFill>
                  <a:schemeClr val="tx2"/>
                </a:solidFill>
              </a:defRPr>
            </a:lvl1pPr>
            <a:lvl2pPr marL="628411" indent="-266600">
              <a:buClr>
                <a:schemeClr val="accent1"/>
              </a:buClr>
              <a:tabLst>
                <a:tab pos="1615474" algn="l"/>
                <a:tab pos="2329580" algn="l"/>
                <a:tab pos="8074171" algn="r"/>
              </a:tabLst>
              <a:defRPr b="0">
                <a:solidFill>
                  <a:schemeClr val="tx2"/>
                </a:solidFill>
              </a:defRPr>
            </a:lvl2pPr>
            <a:lvl3pPr marL="896608" indent="-176153">
              <a:buClr>
                <a:schemeClr val="bg2"/>
              </a:buClr>
              <a:tabLst>
                <a:tab pos="1082274" algn="l"/>
                <a:tab pos="2148674" algn="l"/>
                <a:tab pos="8074171" algn="r"/>
              </a:tabLst>
              <a:defRPr>
                <a:solidFill>
                  <a:schemeClr val="tx1"/>
                </a:solidFill>
              </a:defRPr>
            </a:lvl3pPr>
            <a:lvl4pPr marL="1615474" indent="-179328">
              <a:buClr>
                <a:schemeClr val="bg2"/>
              </a:buClr>
              <a:defRPr>
                <a:solidFill>
                  <a:schemeClr val="tx1"/>
                </a:solidFill>
              </a:defRPr>
            </a:lvl4p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6" name="Espace réservé du numéro de diapositive 5"/>
          <p:cNvSpPr>
            <a:spLocks noGrp="1"/>
          </p:cNvSpPr>
          <p:nvPr>
            <p:ph type="sldNum" sz="quarter" idx="13"/>
          </p:nvPr>
        </p:nvSpPr>
        <p:spPr/>
        <p:txBody>
          <a:bodyPr lIns="91412" tIns="45718" rIns="91412" bIns="45718"/>
          <a:lstStyle/>
          <a:p>
            <a:pPr defTabSz="914060" fontAlgn="base">
              <a:spcBef>
                <a:spcPct val="0"/>
              </a:spcBef>
              <a:spcAft>
                <a:spcPct val="0"/>
              </a:spcAft>
              <a:buClr>
                <a:srgbClr val="FF3333"/>
              </a:buClr>
            </a:pPr>
            <a:fld id="{B0A9F6E7-FE5B-4861-9484-6E92718E32B1}" type="slidenum">
              <a:rPr lang="en-US" sz="1900" smtClean="0">
                <a:solidFill>
                  <a:srgbClr val="000000"/>
                </a:solidFill>
              </a:rPr>
              <a:pPr defTabSz="914060" fontAlgn="base">
                <a:spcBef>
                  <a:spcPct val="0"/>
                </a:spcBef>
                <a:spcAft>
                  <a:spcPct val="0"/>
                </a:spcAft>
                <a:buClr>
                  <a:srgbClr val="FF3333"/>
                </a:buClr>
              </a:pPr>
              <a:t>‹#›</a:t>
            </a:fld>
            <a:r>
              <a:rPr lang="en-US" sz="1900">
                <a:solidFill>
                  <a:srgbClr val="000000"/>
                </a:solidFill>
              </a:rPr>
              <a:t> – </a:t>
            </a:r>
          </a:p>
        </p:txBody>
      </p:sp>
      <p:sp>
        <p:nvSpPr>
          <p:cNvPr id="3" name="Espace réservé du pied de page 2"/>
          <p:cNvSpPr>
            <a:spLocks noGrp="1"/>
          </p:cNvSpPr>
          <p:nvPr>
            <p:ph type="ftr" sz="quarter" idx="14"/>
          </p:nvPr>
        </p:nvSpPr>
        <p:spPr/>
        <p:txBody>
          <a:bodyPr lIns="91412" tIns="45718" rIns="91412" bIns="45718"/>
          <a:lstStyle/>
          <a:p>
            <a:pPr defTabSz="914060" fontAlgn="base">
              <a:spcBef>
                <a:spcPct val="0"/>
              </a:spcBef>
              <a:spcAft>
                <a:spcPct val="0"/>
              </a:spcAft>
              <a:buClr>
                <a:srgbClr val="FF3333"/>
              </a:buClr>
            </a:pPr>
            <a:r>
              <a:rPr lang="en-GB" sz="1900">
                <a:solidFill>
                  <a:srgbClr val="000000"/>
                </a:solidFill>
              </a:rPr>
              <a:t>Govt. Strategic Dialog_12 March 2019_FINAL (SAC 08.03.2019)</a:t>
            </a:r>
            <a:endParaRPr lang="en-US" sz="1900">
              <a:solidFill>
                <a:srgbClr val="000000"/>
              </a:solidFill>
            </a:endParaRPr>
          </a:p>
        </p:txBody>
      </p:sp>
      <p:sp>
        <p:nvSpPr>
          <p:cNvPr id="37" name="Text Placeholder 36"/>
          <p:cNvSpPr>
            <a:spLocks noGrp="1"/>
          </p:cNvSpPr>
          <p:nvPr>
            <p:ph type="body" sz="quarter" idx="15"/>
          </p:nvPr>
        </p:nvSpPr>
        <p:spPr>
          <a:xfrm>
            <a:off x="2120" y="1591"/>
            <a:ext cx="2117" cy="1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3" name="Text Placeholder 42"/>
          <p:cNvSpPr>
            <a:spLocks noGrp="1"/>
          </p:cNvSpPr>
          <p:nvPr>
            <p:ph type="body" sz="quarter" idx="16"/>
          </p:nvPr>
        </p:nvSpPr>
        <p:spPr>
          <a:xfrm>
            <a:off x="2120" y="1591"/>
            <a:ext cx="2117" cy="1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8964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rgbClr val="D3D0C9"/>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Sales Club Webinar / July 2019</a:t>
            </a:r>
            <a:endParaRPr lang="en-AU"/>
          </a:p>
        </p:txBody>
      </p:sp>
      <p:sp>
        <p:nvSpPr>
          <p:cNvPr id="8" name="Slide Number Placeholder 7"/>
          <p:cNvSpPr>
            <a:spLocks noGrp="1"/>
          </p:cNvSpPr>
          <p:nvPr>
            <p:ph type="sldNum" sz="quarter" idx="11"/>
          </p:nvPr>
        </p:nvSpPr>
        <p:spPr/>
        <p:txBody>
          <a:bodyPr/>
          <a:lstStyle/>
          <a:p>
            <a:fld id="{E917DE0E-AFB1-41FD-BC35-27DB61CA125F}" type="slidenum">
              <a:rPr lang="en-AU" smtClean="0"/>
              <a:pPr/>
              <a:t>‹#›</a:t>
            </a:fld>
            <a:endParaRPr lang="en-AU"/>
          </a:p>
        </p:txBody>
      </p:sp>
      <p:pic>
        <p:nvPicPr>
          <p:cNvPr id="10" name="Image 3" descr="C:\Users\catherine.huon.ext\Documents\4_1_1_presentations_Powerpoint\Format 16_9.png"/>
          <p:cNvPicPr>
            <a:picLocks noChangeAspect="1"/>
          </p:cNvPicPr>
          <p:nvPr userDrawn="1"/>
        </p:nvPicPr>
        <p:blipFill rotWithShape="1">
          <a:blip r:embed="rId2" r:link="rId3" cstate="print">
            <a:extLst>
              <a:ext uri="{28A0092B-C50C-407E-A947-70E740481C1C}">
                <a14:useLocalDpi xmlns:a14="http://schemas.microsoft.com/office/drawing/2010/main" val="0"/>
              </a:ext>
            </a:extLst>
          </a:blip>
          <a:srcRect/>
          <a:stretch>
            <a:fillRect/>
          </a:stretch>
        </p:blipFill>
        <p:spPr bwMode="auto">
          <a:xfrm>
            <a:off x="-678" y="500675"/>
            <a:ext cx="12193355"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0001" y="936000"/>
            <a:ext cx="1963601" cy="841811"/>
          </a:xfrm>
          <a:prstGeom prst="rect">
            <a:avLst/>
          </a:prstGeom>
        </p:spPr>
      </p:pic>
      <p:sp>
        <p:nvSpPr>
          <p:cNvPr id="17" name="Text Placeholder 16"/>
          <p:cNvSpPr>
            <a:spLocks noGrp="1"/>
          </p:cNvSpPr>
          <p:nvPr>
            <p:ph type="body" sz="quarter" idx="12" hasCustomPrompt="1"/>
          </p:nvPr>
        </p:nvSpPr>
        <p:spPr>
          <a:xfrm>
            <a:off x="6203951" y="2076453"/>
            <a:ext cx="5776383" cy="2029881"/>
          </a:xfrm>
          <a:solidFill>
            <a:srgbClr val="FF0000"/>
          </a:solidFill>
        </p:spPr>
        <p:txBody>
          <a:bodyPr lIns="133200" tIns="72000" rIns="133200" bIns="72000">
            <a:noAutofit/>
          </a:bodyPr>
          <a:lstStyle>
            <a:lvl1pPr marL="0" indent="0" algn="r">
              <a:spcBef>
                <a:spcPts val="0"/>
              </a:spcBef>
              <a:spcAft>
                <a:spcPts val="2933"/>
              </a:spcAft>
              <a:buNone/>
              <a:defRPr sz="4000" b="1">
                <a:solidFill>
                  <a:schemeClr val="bg1"/>
                </a:solidFill>
              </a:defRPr>
            </a:lvl1pPr>
            <a:lvl2pPr marL="0" indent="0" algn="r">
              <a:spcBef>
                <a:spcPts val="0"/>
              </a:spcBef>
              <a:buNone/>
              <a:defRPr sz="2400" b="0">
                <a:solidFill>
                  <a:schemeClr val="bg1"/>
                </a:solidFill>
              </a:defRPr>
            </a:lvl2pPr>
            <a:lvl3pPr marL="0" indent="0" algn="r">
              <a:spcBef>
                <a:spcPts val="1067"/>
              </a:spcBef>
              <a:buNone/>
              <a:tabLst/>
              <a:defRPr sz="1867" b="0">
                <a:solidFill>
                  <a:schemeClr val="bg1"/>
                </a:solidFill>
              </a:defRPr>
            </a:lvl3pPr>
            <a:lvl4pPr marL="1344" indent="0" algn="r">
              <a:buFont typeface="Arial" panose="020B0604020202020204" pitchFamily="34" charset="0"/>
              <a:buNone/>
              <a:defRPr sz="4000" b="0">
                <a:solidFill>
                  <a:schemeClr val="bg1"/>
                </a:solidFill>
              </a:defRPr>
            </a:lvl4pPr>
            <a:lvl5pPr marL="0" indent="0" algn="r">
              <a:buFont typeface="Arial" panose="020B0604020202020204" pitchFamily="34" charset="0"/>
              <a:buNone/>
              <a:defRPr sz="4000" b="0">
                <a:solidFill>
                  <a:schemeClr val="bg1"/>
                </a:solidFill>
              </a:defRPr>
            </a:lvl5pPr>
          </a:lstStyle>
          <a:p>
            <a:pPr lvl="0"/>
            <a:r>
              <a:rPr lang="en-US" dirty="0"/>
              <a:t>[Title]</a:t>
            </a:r>
          </a:p>
          <a:p>
            <a:pPr lvl="1"/>
            <a:r>
              <a:rPr lang="en-US" dirty="0"/>
              <a:t>[Subtitle]</a:t>
            </a:r>
          </a:p>
          <a:p>
            <a:pPr lvl="2"/>
            <a:r>
              <a:rPr lang="en-US" dirty="0"/>
              <a:t>[Date]</a:t>
            </a:r>
          </a:p>
        </p:txBody>
      </p:sp>
    </p:spTree>
    <p:extLst>
      <p:ext uri="{BB962C8B-B14F-4D97-AF65-F5344CB8AC3E}">
        <p14:creationId xmlns:p14="http://schemas.microsoft.com/office/powerpoint/2010/main" val="386324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Co-brand Option 1">
    <p:bg>
      <p:bgPr>
        <a:solidFill>
          <a:srgbClr val="D3D0C9"/>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a:xfrm>
            <a:off x="633600" y="6943530"/>
            <a:ext cx="4790400" cy="152381"/>
          </a:xfrm>
        </p:spPr>
        <p:txBody>
          <a:bodyPr/>
          <a:lstStyle/>
          <a:p>
            <a:r>
              <a:rPr lang="en-US"/>
              <a:t>Sales Club Webinar / July 2019</a:t>
            </a:r>
            <a:endParaRPr lang="en-AU"/>
          </a:p>
        </p:txBody>
      </p:sp>
      <p:sp>
        <p:nvSpPr>
          <p:cNvPr id="8" name="Slide Number Placeholder 7"/>
          <p:cNvSpPr>
            <a:spLocks noGrp="1"/>
          </p:cNvSpPr>
          <p:nvPr>
            <p:ph type="sldNum" sz="quarter" idx="11"/>
          </p:nvPr>
        </p:nvSpPr>
        <p:spPr>
          <a:xfrm>
            <a:off x="113373" y="6943529"/>
            <a:ext cx="314195" cy="153600"/>
          </a:xfrm>
        </p:spPr>
        <p:txBody>
          <a:bodyPr/>
          <a:lstStyle/>
          <a:p>
            <a:fld id="{E917DE0E-AFB1-41FD-BC35-27DB61CA125F}" type="slidenum">
              <a:rPr lang="en-AU" smtClean="0"/>
              <a:pPr/>
              <a:t>‹#›</a:t>
            </a:fld>
            <a:endParaRPr lang="en-AU"/>
          </a:p>
        </p:txBody>
      </p:sp>
      <p:pic>
        <p:nvPicPr>
          <p:cNvPr id="10" name="Image 3" descr="C:\Users\catherine.huon.ext\Documents\4_1_1_presentations_Powerpoint\Format 16_9.png"/>
          <p:cNvPicPr>
            <a:picLocks noChangeAspect="1"/>
          </p:cNvPicPr>
          <p:nvPr userDrawn="1"/>
        </p:nvPicPr>
        <p:blipFill rotWithShape="1">
          <a:blip r:embed="rId2" r:link="rId3" cstate="print">
            <a:extLst>
              <a:ext uri="{28A0092B-C50C-407E-A947-70E740481C1C}">
                <a14:useLocalDpi xmlns:a14="http://schemas.microsoft.com/office/drawing/2010/main" val="0"/>
              </a:ext>
            </a:extLst>
          </a:blip>
          <a:srcRect/>
          <a:stretch>
            <a:fillRect/>
          </a:stretch>
        </p:blipFill>
        <p:spPr bwMode="auto">
          <a:xfrm>
            <a:off x="-678" y="500675"/>
            <a:ext cx="12193355"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16"/>
          <p:cNvSpPr>
            <a:spLocks noGrp="1"/>
          </p:cNvSpPr>
          <p:nvPr>
            <p:ph type="body" sz="quarter" idx="12" hasCustomPrompt="1"/>
          </p:nvPr>
        </p:nvSpPr>
        <p:spPr>
          <a:xfrm>
            <a:off x="6203951" y="2076453"/>
            <a:ext cx="5776383" cy="2029881"/>
          </a:xfrm>
          <a:solidFill>
            <a:srgbClr val="FF0000"/>
          </a:solidFill>
        </p:spPr>
        <p:txBody>
          <a:bodyPr lIns="133200" tIns="72000" rIns="133200" bIns="72000">
            <a:noAutofit/>
          </a:bodyPr>
          <a:lstStyle>
            <a:lvl1pPr marL="0" indent="0" algn="r">
              <a:spcBef>
                <a:spcPts val="0"/>
              </a:spcBef>
              <a:spcAft>
                <a:spcPts val="2933"/>
              </a:spcAft>
              <a:buNone/>
              <a:defRPr sz="4000" b="1">
                <a:solidFill>
                  <a:schemeClr val="bg1"/>
                </a:solidFill>
              </a:defRPr>
            </a:lvl1pPr>
            <a:lvl2pPr marL="0" indent="0" algn="r">
              <a:spcBef>
                <a:spcPts val="0"/>
              </a:spcBef>
              <a:buNone/>
              <a:defRPr sz="2400" b="0">
                <a:solidFill>
                  <a:schemeClr val="bg1"/>
                </a:solidFill>
              </a:defRPr>
            </a:lvl2pPr>
            <a:lvl3pPr marL="0" indent="0" algn="r">
              <a:spcBef>
                <a:spcPts val="1067"/>
              </a:spcBef>
              <a:buNone/>
              <a:tabLst/>
              <a:defRPr sz="1867" b="0">
                <a:solidFill>
                  <a:schemeClr val="bg1"/>
                </a:solidFill>
              </a:defRPr>
            </a:lvl3pPr>
            <a:lvl4pPr marL="1344" indent="0" algn="r">
              <a:buFont typeface="Arial" panose="020B0604020202020204" pitchFamily="34" charset="0"/>
              <a:buNone/>
              <a:defRPr sz="4000" b="0">
                <a:solidFill>
                  <a:schemeClr val="bg1"/>
                </a:solidFill>
              </a:defRPr>
            </a:lvl4pPr>
            <a:lvl5pPr marL="0" indent="0" algn="r">
              <a:buFont typeface="Arial" panose="020B0604020202020204" pitchFamily="34" charset="0"/>
              <a:buNone/>
              <a:defRPr sz="4000" b="0">
                <a:solidFill>
                  <a:schemeClr val="bg1"/>
                </a:solidFill>
              </a:defRPr>
            </a:lvl5pPr>
          </a:lstStyle>
          <a:p>
            <a:pPr lvl="0"/>
            <a:r>
              <a:rPr lang="en-US" dirty="0"/>
              <a:t>[Title]</a:t>
            </a:r>
          </a:p>
          <a:p>
            <a:pPr lvl="1"/>
            <a:r>
              <a:rPr lang="en-US" dirty="0"/>
              <a:t>[Subtitle]</a:t>
            </a:r>
          </a:p>
          <a:p>
            <a:pPr lvl="2"/>
            <a:r>
              <a:rPr lang="en-US" dirty="0"/>
              <a:t>[Date]</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45601" y="1193801"/>
            <a:ext cx="2157617" cy="502543"/>
          </a:xfrm>
          <a:prstGeom prst="rect">
            <a:avLst/>
          </a:prstGeom>
        </p:spPr>
      </p:pic>
    </p:spTree>
    <p:extLst>
      <p:ext uri="{BB962C8B-B14F-4D97-AF65-F5344CB8AC3E}">
        <p14:creationId xmlns:p14="http://schemas.microsoft.com/office/powerpoint/2010/main" val="22613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Co-brand Option 2">
    <p:bg>
      <p:bgPr>
        <a:solidFill>
          <a:srgbClr val="D3D0C9"/>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a:xfrm>
            <a:off x="633600" y="6945600"/>
            <a:ext cx="4790400" cy="152381"/>
          </a:xfrm>
        </p:spPr>
        <p:txBody>
          <a:bodyPr/>
          <a:lstStyle/>
          <a:p>
            <a:r>
              <a:rPr lang="en-US"/>
              <a:t>Sales Club Webinar / July 2019</a:t>
            </a:r>
            <a:endParaRPr lang="en-AU"/>
          </a:p>
        </p:txBody>
      </p:sp>
      <p:sp>
        <p:nvSpPr>
          <p:cNvPr id="8" name="Slide Number Placeholder 7"/>
          <p:cNvSpPr>
            <a:spLocks noGrp="1"/>
          </p:cNvSpPr>
          <p:nvPr>
            <p:ph type="sldNum" sz="quarter" idx="11"/>
          </p:nvPr>
        </p:nvSpPr>
        <p:spPr>
          <a:xfrm>
            <a:off x="113373" y="6945600"/>
            <a:ext cx="314195" cy="153600"/>
          </a:xfrm>
        </p:spPr>
        <p:txBody>
          <a:bodyPr/>
          <a:lstStyle/>
          <a:p>
            <a:fld id="{E917DE0E-AFB1-41FD-BC35-27DB61CA125F}" type="slidenum">
              <a:rPr lang="en-AU" smtClean="0"/>
              <a:pPr/>
              <a:t>‹#›</a:t>
            </a:fld>
            <a:endParaRPr lang="en-AU"/>
          </a:p>
        </p:txBody>
      </p:sp>
      <p:pic>
        <p:nvPicPr>
          <p:cNvPr id="10" name="Image 3" descr="C:\Users\catherine.huon.ext\Documents\4_1_1_presentations_Powerpoint\Format 16_9.png"/>
          <p:cNvPicPr>
            <a:picLocks noChangeAspect="1"/>
          </p:cNvPicPr>
          <p:nvPr userDrawn="1"/>
        </p:nvPicPr>
        <p:blipFill rotWithShape="1">
          <a:blip r:embed="rId2" r:link="rId3" cstate="print">
            <a:extLst>
              <a:ext uri="{28A0092B-C50C-407E-A947-70E740481C1C}">
                <a14:useLocalDpi xmlns:a14="http://schemas.microsoft.com/office/drawing/2010/main" val="0"/>
              </a:ext>
            </a:extLst>
          </a:blip>
          <a:srcRect/>
          <a:stretch>
            <a:fillRect/>
          </a:stretch>
        </p:blipFill>
        <p:spPr bwMode="auto">
          <a:xfrm>
            <a:off x="-678" y="500675"/>
            <a:ext cx="12193355"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0001" y="936000"/>
            <a:ext cx="1963601" cy="841811"/>
          </a:xfrm>
          <a:prstGeom prst="rect">
            <a:avLst/>
          </a:prstGeom>
        </p:spPr>
      </p:pic>
      <p:sp>
        <p:nvSpPr>
          <p:cNvPr id="17" name="Text Placeholder 16"/>
          <p:cNvSpPr>
            <a:spLocks noGrp="1"/>
          </p:cNvSpPr>
          <p:nvPr>
            <p:ph type="body" sz="quarter" idx="12" hasCustomPrompt="1"/>
          </p:nvPr>
        </p:nvSpPr>
        <p:spPr>
          <a:xfrm>
            <a:off x="6203951" y="3653368"/>
            <a:ext cx="5776383" cy="2029881"/>
          </a:xfrm>
          <a:solidFill>
            <a:srgbClr val="FF0000"/>
          </a:solidFill>
        </p:spPr>
        <p:txBody>
          <a:bodyPr lIns="133200" tIns="72000" rIns="133200" bIns="72000">
            <a:noAutofit/>
          </a:bodyPr>
          <a:lstStyle>
            <a:lvl1pPr marL="0" indent="0" algn="r">
              <a:spcBef>
                <a:spcPts val="0"/>
              </a:spcBef>
              <a:spcAft>
                <a:spcPts val="2933"/>
              </a:spcAft>
              <a:buNone/>
              <a:defRPr sz="4000" b="1">
                <a:solidFill>
                  <a:schemeClr val="bg1"/>
                </a:solidFill>
              </a:defRPr>
            </a:lvl1pPr>
            <a:lvl2pPr marL="0" indent="0" algn="r">
              <a:spcBef>
                <a:spcPts val="0"/>
              </a:spcBef>
              <a:buNone/>
              <a:defRPr sz="2400" b="0">
                <a:solidFill>
                  <a:schemeClr val="bg1"/>
                </a:solidFill>
              </a:defRPr>
            </a:lvl2pPr>
            <a:lvl3pPr marL="0" indent="0" algn="r">
              <a:spcBef>
                <a:spcPts val="1067"/>
              </a:spcBef>
              <a:buNone/>
              <a:tabLst/>
              <a:defRPr sz="1867" b="0">
                <a:solidFill>
                  <a:schemeClr val="bg1"/>
                </a:solidFill>
              </a:defRPr>
            </a:lvl3pPr>
            <a:lvl4pPr marL="1344" indent="0" algn="r">
              <a:buFont typeface="Arial" panose="020B0604020202020204" pitchFamily="34" charset="0"/>
              <a:buNone/>
              <a:defRPr sz="4000" b="0">
                <a:solidFill>
                  <a:schemeClr val="bg1"/>
                </a:solidFill>
              </a:defRPr>
            </a:lvl4pPr>
            <a:lvl5pPr marL="0" indent="0" algn="r">
              <a:buFont typeface="Arial" panose="020B0604020202020204" pitchFamily="34" charset="0"/>
              <a:buNone/>
              <a:defRPr sz="4000" b="0">
                <a:solidFill>
                  <a:schemeClr val="bg1"/>
                </a:solidFill>
              </a:defRPr>
            </a:lvl5pPr>
          </a:lstStyle>
          <a:p>
            <a:pPr lvl="0"/>
            <a:r>
              <a:rPr lang="en-US" dirty="0"/>
              <a:t>[Title]</a:t>
            </a:r>
          </a:p>
          <a:p>
            <a:pPr lvl="1"/>
            <a:r>
              <a:rPr lang="en-US" dirty="0"/>
              <a:t>[Subtitle]</a:t>
            </a:r>
          </a:p>
          <a:p>
            <a:pPr lvl="2"/>
            <a:r>
              <a:rPr lang="en-US" dirty="0"/>
              <a:t>[Date]</a:t>
            </a:r>
          </a:p>
        </p:txBody>
      </p:sp>
      <p:sp>
        <p:nvSpPr>
          <p:cNvPr id="11" name="TextBox 10"/>
          <p:cNvSpPr txBox="1"/>
          <p:nvPr userDrawn="1"/>
        </p:nvSpPr>
        <p:spPr>
          <a:xfrm>
            <a:off x="9234985" y="2087509"/>
            <a:ext cx="2745348" cy="461665"/>
          </a:xfrm>
          <a:prstGeom prst="rect">
            <a:avLst/>
          </a:prstGeom>
          <a:solidFill>
            <a:schemeClr val="bg1"/>
          </a:solidFill>
        </p:spPr>
        <p:txBody>
          <a:bodyPr wrap="square" rtlCol="0">
            <a:spAutoFit/>
          </a:bodyPr>
          <a:lstStyle/>
          <a:p>
            <a:endParaRPr lang="en-AU" sz="2400"/>
          </a:p>
        </p:txBody>
      </p:sp>
      <p:sp>
        <p:nvSpPr>
          <p:cNvPr id="13" name="TextBox 12"/>
          <p:cNvSpPr txBox="1"/>
          <p:nvPr userDrawn="1"/>
        </p:nvSpPr>
        <p:spPr>
          <a:xfrm>
            <a:off x="9936427" y="2177399"/>
            <a:ext cx="1860549" cy="164212"/>
          </a:xfrm>
          <a:prstGeom prst="rect">
            <a:avLst/>
          </a:prstGeom>
          <a:noFill/>
        </p:spPr>
        <p:txBody>
          <a:bodyPr wrap="square" lIns="0" tIns="0" rIns="0" bIns="0" rtlCol="0">
            <a:spAutoFit/>
          </a:bodyPr>
          <a:lstStyle/>
          <a:p>
            <a:pPr algn="r"/>
            <a:r>
              <a:rPr lang="en-US" sz="1067" b="1">
                <a:solidFill>
                  <a:schemeClr val="tx2"/>
                </a:solidFill>
              </a:rPr>
              <a:t>In partnership with:</a:t>
            </a:r>
            <a:endParaRPr lang="en-AU" sz="1067" b="1">
              <a:solidFill>
                <a:schemeClr val="tx2"/>
              </a:solidFill>
            </a:endParaRPr>
          </a:p>
        </p:txBody>
      </p:sp>
    </p:spTree>
    <p:extLst>
      <p:ext uri="{BB962C8B-B14F-4D97-AF65-F5344CB8AC3E}">
        <p14:creationId xmlns:p14="http://schemas.microsoft.com/office/powerpoint/2010/main" val="8537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D3D0C9"/>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a:xfrm>
            <a:off x="633600" y="6945600"/>
            <a:ext cx="4790400" cy="152381"/>
          </a:xfrm>
        </p:spPr>
        <p:txBody>
          <a:bodyPr/>
          <a:lstStyle/>
          <a:p>
            <a:r>
              <a:rPr lang="en-US"/>
              <a:t>Sales Club Webinar / July 2019</a:t>
            </a:r>
            <a:endParaRPr lang="en-AU"/>
          </a:p>
        </p:txBody>
      </p:sp>
      <p:sp>
        <p:nvSpPr>
          <p:cNvPr id="8" name="Slide Number Placeholder 7"/>
          <p:cNvSpPr>
            <a:spLocks noGrp="1"/>
          </p:cNvSpPr>
          <p:nvPr>
            <p:ph type="sldNum" sz="quarter" idx="11"/>
          </p:nvPr>
        </p:nvSpPr>
        <p:spPr>
          <a:xfrm>
            <a:off x="113373" y="6945600"/>
            <a:ext cx="314195" cy="153600"/>
          </a:xfrm>
        </p:spPr>
        <p:txBody>
          <a:bodyPr/>
          <a:lstStyle/>
          <a:p>
            <a:fld id="{E917DE0E-AFB1-41FD-BC35-27DB61CA125F}" type="slidenum">
              <a:rPr lang="en-AU" smtClean="0"/>
              <a:pPr/>
              <a:t>‹#›</a:t>
            </a:fld>
            <a:endParaRPr lang="en-AU"/>
          </a:p>
        </p:txBody>
      </p:sp>
      <p:pic>
        <p:nvPicPr>
          <p:cNvPr id="10" name="Image 3" descr="C:\Users\catherine.huon.ext\Documents\4_1_1_presentations_Powerpoint\Format 16_9.png"/>
          <p:cNvPicPr>
            <a:picLocks noChangeAspect="1"/>
          </p:cNvPicPr>
          <p:nvPr userDrawn="1"/>
        </p:nvPicPr>
        <p:blipFill rotWithShape="1">
          <a:blip r:embed="rId2" r:link="rId3" cstate="print">
            <a:extLst>
              <a:ext uri="{28A0092B-C50C-407E-A947-70E740481C1C}">
                <a14:useLocalDpi xmlns:a14="http://schemas.microsoft.com/office/drawing/2010/main" val="0"/>
              </a:ext>
            </a:extLst>
          </a:blip>
          <a:srcRect/>
          <a:stretch>
            <a:fillRect/>
          </a:stretch>
        </p:blipFill>
        <p:spPr bwMode="auto">
          <a:xfrm>
            <a:off x="-678" y="500675"/>
            <a:ext cx="12193355"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0001" y="936000"/>
            <a:ext cx="1963601" cy="841811"/>
          </a:xfrm>
          <a:prstGeom prst="rect">
            <a:avLst/>
          </a:prstGeom>
        </p:spPr>
      </p:pic>
      <p:sp>
        <p:nvSpPr>
          <p:cNvPr id="17" name="Text Placeholder 16"/>
          <p:cNvSpPr>
            <a:spLocks noGrp="1"/>
          </p:cNvSpPr>
          <p:nvPr>
            <p:ph type="body" sz="quarter" idx="12" hasCustomPrompt="1"/>
          </p:nvPr>
        </p:nvSpPr>
        <p:spPr>
          <a:xfrm>
            <a:off x="6203951" y="2076453"/>
            <a:ext cx="5776383" cy="1352548"/>
          </a:xfrm>
          <a:solidFill>
            <a:srgbClr val="FF0000"/>
          </a:solidFill>
        </p:spPr>
        <p:txBody>
          <a:bodyPr lIns="133200" tIns="72000" rIns="133200" bIns="72000">
            <a:noAutofit/>
          </a:bodyPr>
          <a:lstStyle>
            <a:lvl1pPr marL="0" indent="0" algn="r">
              <a:spcBef>
                <a:spcPts val="0"/>
              </a:spcBef>
              <a:spcAft>
                <a:spcPts val="2933"/>
              </a:spcAft>
              <a:buNone/>
              <a:defRPr sz="4000" b="1" baseline="0">
                <a:solidFill>
                  <a:schemeClr val="bg1"/>
                </a:solidFill>
              </a:defRPr>
            </a:lvl1pPr>
            <a:lvl2pPr marL="0" indent="0" algn="r">
              <a:spcBef>
                <a:spcPts val="0"/>
              </a:spcBef>
              <a:buNone/>
              <a:defRPr sz="2400" b="0">
                <a:solidFill>
                  <a:schemeClr val="bg1"/>
                </a:solidFill>
              </a:defRPr>
            </a:lvl2pPr>
            <a:lvl3pPr marL="0" indent="0" algn="r">
              <a:spcBef>
                <a:spcPts val="1067"/>
              </a:spcBef>
              <a:buNone/>
              <a:tabLst/>
              <a:defRPr sz="1867" b="0">
                <a:solidFill>
                  <a:schemeClr val="bg1"/>
                </a:solidFill>
              </a:defRPr>
            </a:lvl3pPr>
            <a:lvl4pPr marL="1344" indent="0" algn="r">
              <a:buFont typeface="Arial" panose="020B0604020202020204" pitchFamily="34" charset="0"/>
              <a:buNone/>
              <a:defRPr sz="4000" b="0">
                <a:solidFill>
                  <a:schemeClr val="bg1"/>
                </a:solidFill>
              </a:defRPr>
            </a:lvl4pPr>
            <a:lvl5pPr marL="0" indent="0" algn="r">
              <a:buFont typeface="Arial" panose="020B0604020202020204" pitchFamily="34" charset="0"/>
              <a:buNone/>
              <a:defRPr sz="4000" b="0">
                <a:solidFill>
                  <a:schemeClr val="bg1"/>
                </a:solidFill>
              </a:defRPr>
            </a:lvl5pPr>
          </a:lstStyle>
          <a:p>
            <a:pPr lvl="0"/>
            <a:r>
              <a:rPr lang="en-US" dirty="0"/>
              <a:t>[Thank you]</a:t>
            </a:r>
          </a:p>
        </p:txBody>
      </p:sp>
    </p:spTree>
    <p:extLst>
      <p:ext uri="{BB962C8B-B14F-4D97-AF65-F5344CB8AC3E}">
        <p14:creationId xmlns:p14="http://schemas.microsoft.com/office/powerpoint/2010/main" val="19721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imag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8653" y="1625600"/>
            <a:ext cx="3714748" cy="4732867"/>
          </a:xfrm>
          <a:solidFill>
            <a:srgbClr val="FF0000"/>
          </a:solidFill>
        </p:spPr>
        <p:txBody>
          <a:bodyPr lIns="154800" tIns="154800" rIns="154800" bIns="154800" anchor="t">
            <a:noAutofit/>
          </a:bodyPr>
          <a:lstStyle>
            <a:lvl1pPr marL="0" indent="0" algn="l">
              <a:lnSpc>
                <a:spcPct val="90000"/>
              </a:lnSpc>
              <a:spcBef>
                <a:spcPts val="0"/>
              </a:spcBef>
              <a:spcAft>
                <a:spcPts val="0"/>
              </a:spcAft>
              <a:buNone/>
              <a:defRPr sz="2400" b="1" cap="none" baseline="0">
                <a:solidFill>
                  <a:schemeClr val="bg1"/>
                </a:solidFill>
              </a:defRPr>
            </a:lvl1pPr>
          </a:lstStyle>
          <a:p>
            <a:pPr lvl="0"/>
            <a:r>
              <a:rPr lang="en-US" dirty="0"/>
              <a:t>[Subtitle]</a:t>
            </a:r>
          </a:p>
        </p:txBody>
      </p:sp>
      <p:sp>
        <p:nvSpPr>
          <p:cNvPr id="5" name="Title 4"/>
          <p:cNvSpPr>
            <a:spLocks noGrp="1"/>
          </p:cNvSpPr>
          <p:nvPr>
            <p:ph type="title"/>
          </p:nvPr>
        </p:nvSpPr>
        <p:spPr>
          <a:xfrm>
            <a:off x="628652" y="356659"/>
            <a:ext cx="10939200" cy="589492"/>
          </a:xfrm>
        </p:spPr>
        <p:txBody>
          <a:bodyPr>
            <a:noAutofit/>
          </a:bodyPr>
          <a:lstStyle>
            <a:lvl1pPr marL="719649" indent="-719649">
              <a:buClr>
                <a:schemeClr val="accent2"/>
              </a:buClr>
              <a:buFont typeface="+mj-lt"/>
              <a:buAutoNum type="arabicPeriod"/>
              <a:defRPr sz="4267"/>
            </a:lvl1pPr>
          </a:lstStyle>
          <a:p>
            <a:r>
              <a:rPr lang="fr-FR" noProof="0"/>
              <a:t>Modifiez le style du titre</a:t>
            </a:r>
            <a:endParaRPr lang="en-AU" dirty="0"/>
          </a:p>
        </p:txBody>
      </p:sp>
      <p:sp>
        <p:nvSpPr>
          <p:cNvPr id="10" name="Picture Placeholder 8"/>
          <p:cNvSpPr>
            <a:spLocks noGrp="1"/>
          </p:cNvSpPr>
          <p:nvPr>
            <p:ph type="pic" sz="quarter" idx="12" hasCustomPrompt="1"/>
          </p:nvPr>
        </p:nvSpPr>
        <p:spPr>
          <a:xfrm>
            <a:off x="4550833" y="1625600"/>
            <a:ext cx="7017019"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AU"/>
              <a:t>[Click icon to add picture]</a:t>
            </a:r>
            <a:br>
              <a:rPr lang="en-AU"/>
            </a:br>
            <a:br>
              <a:rPr lang="en-AU"/>
            </a:br>
            <a:br>
              <a:rPr lang="en-AU"/>
            </a:br>
            <a:br>
              <a:rPr lang="en-AU"/>
            </a:br>
            <a:endParaRPr lang="en-AU"/>
          </a:p>
        </p:txBody>
      </p:sp>
    </p:spTree>
    <p:extLst>
      <p:ext uri="{BB962C8B-B14F-4D97-AF65-F5344CB8AC3E}">
        <p14:creationId xmlns:p14="http://schemas.microsoft.com/office/powerpoint/2010/main" val="368859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red">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4550833" y="1625600"/>
            <a:ext cx="7018867" cy="4732867"/>
          </a:xfrm>
          <a:solidFill>
            <a:schemeClr val="accent1"/>
          </a:solidFill>
        </p:spPr>
        <p:txBody>
          <a:bodyPr lIns="0" tIns="0" rIns="0" bIns="144000" anchor="b">
            <a:noAutofit/>
          </a:bodyPr>
          <a:lstStyle>
            <a:lvl1pPr marL="0" indent="0" algn="r">
              <a:lnSpc>
                <a:spcPct val="10000"/>
              </a:lnSpc>
              <a:spcBef>
                <a:spcPts val="0"/>
              </a:spcBef>
              <a:spcAft>
                <a:spcPts val="0"/>
              </a:spcAft>
              <a:buNone/>
              <a:defRPr sz="37066" b="1" kern="0" cap="none" baseline="0">
                <a:solidFill>
                  <a:schemeClr val="bg1"/>
                </a:solidFill>
              </a:defRPr>
            </a:lvl1pPr>
          </a:lstStyle>
          <a:p>
            <a:pPr lvl="0"/>
            <a:r>
              <a:rPr lang="en-US" noProof="0" dirty="0"/>
              <a:t>0</a:t>
            </a:r>
          </a:p>
        </p:txBody>
      </p:sp>
      <p:sp>
        <p:nvSpPr>
          <p:cNvPr id="7" name="Text Placeholder 6"/>
          <p:cNvSpPr>
            <a:spLocks noGrp="1"/>
          </p:cNvSpPr>
          <p:nvPr>
            <p:ph type="body" sz="quarter" idx="10" hasCustomPrompt="1"/>
          </p:nvPr>
        </p:nvSpPr>
        <p:spPr>
          <a:xfrm>
            <a:off x="628651" y="1625600"/>
            <a:ext cx="3714749" cy="4732867"/>
          </a:xfrm>
          <a:solidFill>
            <a:srgbClr val="FF0000"/>
          </a:solidFill>
        </p:spPr>
        <p:txBody>
          <a:bodyPr lIns="154800" tIns="154800" rIns="154800" bIns="154800" anchor="t">
            <a:noAutofit/>
          </a:bodyPr>
          <a:lstStyle>
            <a:lvl1pPr marL="0" indent="0" algn="l">
              <a:lnSpc>
                <a:spcPct val="90000"/>
              </a:lnSpc>
              <a:spcBef>
                <a:spcPts val="0"/>
              </a:spcBef>
              <a:spcAft>
                <a:spcPts val="0"/>
              </a:spcAft>
              <a:buNone/>
              <a:defRPr sz="2400" b="1" cap="none" baseline="0">
                <a:solidFill>
                  <a:schemeClr val="bg1"/>
                </a:solidFill>
              </a:defRPr>
            </a:lvl1pPr>
          </a:lstStyle>
          <a:p>
            <a:pPr lvl="0"/>
            <a:r>
              <a:rPr lang="en-US" noProof="0" dirty="0"/>
              <a:t>[Subtitle]</a:t>
            </a:r>
          </a:p>
        </p:txBody>
      </p:sp>
      <p:sp>
        <p:nvSpPr>
          <p:cNvPr id="5" name="Title 4"/>
          <p:cNvSpPr>
            <a:spLocks noGrp="1"/>
          </p:cNvSpPr>
          <p:nvPr>
            <p:ph type="title"/>
          </p:nvPr>
        </p:nvSpPr>
        <p:spPr>
          <a:xfrm>
            <a:off x="628652" y="355200"/>
            <a:ext cx="10941049" cy="590400"/>
          </a:xfrm>
        </p:spPr>
        <p:txBody>
          <a:bodyPr>
            <a:noAutofit/>
          </a:bodyPr>
          <a:lstStyle>
            <a:lvl1pPr marL="0" indent="0">
              <a:buClr>
                <a:schemeClr val="accent2"/>
              </a:buClr>
              <a:buFont typeface="+mj-lt"/>
              <a:buNone/>
              <a:defRPr sz="4267"/>
            </a:lvl1pPr>
          </a:lstStyle>
          <a:p>
            <a:r>
              <a:rPr lang="fr-FR" noProof="0"/>
              <a:t>Modifiez le style du titre</a:t>
            </a:r>
            <a:endParaRPr lang="en-AU" dirty="0"/>
          </a:p>
        </p:txBody>
      </p:sp>
    </p:spTree>
    <p:extLst>
      <p:ext uri="{BB962C8B-B14F-4D97-AF65-F5344CB8AC3E}">
        <p14:creationId xmlns:p14="http://schemas.microsoft.com/office/powerpoint/2010/main" val="246682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violet">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4550833" y="1625600"/>
            <a:ext cx="7018867" cy="4732867"/>
          </a:xfrm>
          <a:solidFill>
            <a:schemeClr val="accent1"/>
          </a:solidFill>
        </p:spPr>
        <p:txBody>
          <a:bodyPr lIns="0" tIns="0" rIns="0" bIns="144000" anchor="b">
            <a:noAutofit/>
          </a:bodyPr>
          <a:lstStyle>
            <a:lvl1pPr marL="0" indent="0" algn="r">
              <a:lnSpc>
                <a:spcPct val="10000"/>
              </a:lnSpc>
              <a:spcBef>
                <a:spcPts val="0"/>
              </a:spcBef>
              <a:spcAft>
                <a:spcPts val="0"/>
              </a:spcAft>
              <a:buNone/>
              <a:defRPr sz="37066" b="1" kern="0" cap="none" baseline="0">
                <a:solidFill>
                  <a:schemeClr val="bg1"/>
                </a:solidFill>
              </a:defRPr>
            </a:lvl1pPr>
          </a:lstStyle>
          <a:p>
            <a:pPr lvl="0"/>
            <a:r>
              <a:rPr lang="en-US" noProof="0" dirty="0"/>
              <a:t>0</a:t>
            </a:r>
          </a:p>
        </p:txBody>
      </p:sp>
      <p:sp>
        <p:nvSpPr>
          <p:cNvPr id="7" name="Text Placeholder 6"/>
          <p:cNvSpPr>
            <a:spLocks noGrp="1"/>
          </p:cNvSpPr>
          <p:nvPr>
            <p:ph type="body" sz="quarter" idx="10" hasCustomPrompt="1"/>
          </p:nvPr>
        </p:nvSpPr>
        <p:spPr>
          <a:xfrm>
            <a:off x="628651" y="1625600"/>
            <a:ext cx="3714749" cy="4732867"/>
          </a:xfrm>
          <a:solidFill>
            <a:srgbClr val="8282DC"/>
          </a:solidFill>
        </p:spPr>
        <p:txBody>
          <a:bodyPr lIns="154800" tIns="154800" rIns="154800" bIns="154800" anchor="t">
            <a:noAutofit/>
          </a:bodyPr>
          <a:lstStyle>
            <a:lvl1pPr marL="0" indent="0" algn="l">
              <a:lnSpc>
                <a:spcPct val="90000"/>
              </a:lnSpc>
              <a:spcBef>
                <a:spcPts val="0"/>
              </a:spcBef>
              <a:spcAft>
                <a:spcPts val="0"/>
              </a:spcAft>
              <a:buNone/>
              <a:defRPr sz="2400" b="1" cap="none" baseline="0">
                <a:solidFill>
                  <a:schemeClr val="bg1"/>
                </a:solidFill>
              </a:defRPr>
            </a:lvl1pPr>
          </a:lstStyle>
          <a:p>
            <a:pPr lvl="0"/>
            <a:r>
              <a:rPr lang="en-US" noProof="0" dirty="0"/>
              <a:t>[Subtitle]</a:t>
            </a:r>
          </a:p>
        </p:txBody>
      </p:sp>
      <p:sp>
        <p:nvSpPr>
          <p:cNvPr id="5" name="Title 4"/>
          <p:cNvSpPr>
            <a:spLocks noGrp="1"/>
          </p:cNvSpPr>
          <p:nvPr>
            <p:ph type="title"/>
          </p:nvPr>
        </p:nvSpPr>
        <p:spPr>
          <a:xfrm>
            <a:off x="628652" y="355200"/>
            <a:ext cx="10941049" cy="590400"/>
          </a:xfrm>
        </p:spPr>
        <p:txBody>
          <a:bodyPr>
            <a:noAutofit/>
          </a:bodyPr>
          <a:lstStyle>
            <a:lvl1pPr marL="0" indent="0">
              <a:buClr>
                <a:schemeClr val="accent2"/>
              </a:buClr>
              <a:buFont typeface="+mj-lt"/>
              <a:buNone/>
              <a:defRPr sz="4267"/>
            </a:lvl1pPr>
          </a:lstStyle>
          <a:p>
            <a:r>
              <a:rPr lang="fr-FR" noProof="0"/>
              <a:t>Modifiez le style du titre</a:t>
            </a:r>
            <a:endParaRPr lang="en-AU" dirty="0"/>
          </a:p>
        </p:txBody>
      </p:sp>
    </p:spTree>
    <p:extLst>
      <p:ext uri="{BB962C8B-B14F-4D97-AF65-F5344CB8AC3E}">
        <p14:creationId xmlns:p14="http://schemas.microsoft.com/office/powerpoint/2010/main" val="256548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Agenda">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8651" y="1625600"/>
            <a:ext cx="5778500" cy="4732867"/>
          </a:xfrm>
          <a:solidFill>
            <a:srgbClr val="FF0000"/>
          </a:solidFill>
        </p:spPr>
        <p:txBody>
          <a:bodyPr lIns="309600" tIns="309600" rIns="309600" bIns="309600" anchor="t">
            <a:noAutofit/>
          </a:bodyPr>
          <a:lstStyle>
            <a:lvl1pPr marL="457189" indent="-457189" algn="l">
              <a:lnSpc>
                <a:spcPct val="100000"/>
              </a:lnSpc>
              <a:spcBef>
                <a:spcPts val="0"/>
              </a:spcBef>
              <a:spcAft>
                <a:spcPts val="400"/>
              </a:spcAft>
              <a:buClr>
                <a:schemeClr val="bg1"/>
              </a:buClr>
              <a:buFont typeface="+mj-lt"/>
              <a:buAutoNum type="arabicPeriod"/>
              <a:defRPr sz="2400" b="0" cap="none" baseline="0">
                <a:solidFill>
                  <a:schemeClr val="bg1"/>
                </a:solidFill>
              </a:defRPr>
            </a:lvl1pPr>
          </a:lstStyle>
          <a:p>
            <a:pPr lvl="0"/>
            <a:r>
              <a:rPr lang="en-US" noProof="0" dirty="0"/>
              <a:t>[Chapters]</a:t>
            </a:r>
          </a:p>
        </p:txBody>
      </p:sp>
      <p:sp>
        <p:nvSpPr>
          <p:cNvPr id="5" name="Title 4"/>
          <p:cNvSpPr>
            <a:spLocks noGrp="1"/>
          </p:cNvSpPr>
          <p:nvPr>
            <p:ph type="title"/>
          </p:nvPr>
        </p:nvSpPr>
        <p:spPr>
          <a:xfrm>
            <a:off x="628652" y="355200"/>
            <a:ext cx="10941049" cy="590400"/>
          </a:xfrm>
        </p:spPr>
        <p:txBody>
          <a:bodyPr>
            <a:noAutofit/>
          </a:bodyPr>
          <a:lstStyle>
            <a:lvl1pPr marL="0" indent="0">
              <a:buClr>
                <a:schemeClr val="accent2"/>
              </a:buClr>
              <a:buFont typeface="+mj-lt"/>
              <a:buNone/>
              <a:defRPr sz="4267"/>
            </a:lvl1pPr>
          </a:lstStyle>
          <a:p>
            <a:r>
              <a:rPr lang="fr-FR" noProof="0"/>
              <a:t>Modifiez le style du titre</a:t>
            </a:r>
            <a:endParaRPr lang="en-AU" dirty="0"/>
          </a:p>
        </p:txBody>
      </p:sp>
    </p:spTree>
    <p:extLst>
      <p:ext uri="{BB962C8B-B14F-4D97-AF65-F5344CB8AC3E}">
        <p14:creationId xmlns:p14="http://schemas.microsoft.com/office/powerpoint/2010/main" val="168187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ppendices">
    <p:spTree>
      <p:nvGrpSpPr>
        <p:cNvPr id="1" name=""/>
        <p:cNvGrpSpPr/>
        <p:nvPr/>
      </p:nvGrpSpPr>
      <p:grpSpPr>
        <a:xfrm>
          <a:off x="0" y="0"/>
          <a:ext cx="0" cy="0"/>
          <a:chOff x="0" y="0"/>
          <a:chExt cx="0" cy="0"/>
        </a:xfrm>
      </p:grpSpPr>
      <p:sp>
        <p:nvSpPr>
          <p:cNvPr id="12" name="TextBox 11"/>
          <p:cNvSpPr txBox="1"/>
          <p:nvPr userDrawn="1"/>
        </p:nvSpPr>
        <p:spPr>
          <a:xfrm>
            <a:off x="628652" y="355201"/>
            <a:ext cx="10941049" cy="702821"/>
          </a:xfrm>
          <a:prstGeom prst="rect">
            <a:avLst/>
          </a:prstGeom>
          <a:noFill/>
        </p:spPr>
        <p:txBody>
          <a:bodyPr wrap="square" lIns="0" tIns="0" rIns="0" rtlCol="0">
            <a:spAutoFit/>
          </a:bodyPr>
          <a:lstStyle/>
          <a:p>
            <a:r>
              <a:rPr lang="en-US" sz="4267" b="1" noProof="0">
                <a:solidFill>
                  <a:schemeClr val="accent1"/>
                </a:solidFill>
              </a:rPr>
              <a:t>Appendices</a:t>
            </a:r>
          </a:p>
        </p:txBody>
      </p:sp>
      <p:sp>
        <p:nvSpPr>
          <p:cNvPr id="7" name="Text Placeholder 6"/>
          <p:cNvSpPr>
            <a:spLocks noGrp="1"/>
          </p:cNvSpPr>
          <p:nvPr>
            <p:ph type="body" sz="quarter" idx="10" hasCustomPrompt="1"/>
          </p:nvPr>
        </p:nvSpPr>
        <p:spPr>
          <a:xfrm>
            <a:off x="628651" y="1625600"/>
            <a:ext cx="5778500" cy="4732867"/>
          </a:xfrm>
          <a:solidFill>
            <a:srgbClr val="FF0000"/>
          </a:solidFill>
        </p:spPr>
        <p:txBody>
          <a:bodyPr lIns="309600" tIns="309600" rIns="309600" bIns="309600" anchor="t">
            <a:noAutofit/>
          </a:bodyPr>
          <a:lstStyle>
            <a:lvl1pPr marL="457189" indent="-457189" algn="l">
              <a:lnSpc>
                <a:spcPct val="100000"/>
              </a:lnSpc>
              <a:spcBef>
                <a:spcPts val="0"/>
              </a:spcBef>
              <a:spcAft>
                <a:spcPts val="400"/>
              </a:spcAft>
              <a:buClr>
                <a:schemeClr val="bg1"/>
              </a:buClr>
              <a:buFont typeface="+mj-lt"/>
              <a:buAutoNum type="arabicPeriod"/>
              <a:defRPr sz="2400" b="0" cap="none" baseline="0">
                <a:solidFill>
                  <a:schemeClr val="bg1"/>
                </a:solidFill>
              </a:defRPr>
            </a:lvl1pPr>
          </a:lstStyle>
          <a:p>
            <a:pPr lvl="0"/>
            <a:r>
              <a:rPr lang="en-US" noProof="0" dirty="0"/>
              <a:t>[Chapters]</a:t>
            </a:r>
          </a:p>
        </p:txBody>
      </p:sp>
    </p:spTree>
    <p:extLst>
      <p:ext uri="{BB962C8B-B14F-4D97-AF65-F5344CB8AC3E}">
        <p14:creationId xmlns:p14="http://schemas.microsoft.com/office/powerpoint/2010/main" val="18147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el">
    <p:bg>
      <p:bgPr>
        <a:solidFill>
          <a:srgbClr val="D6043B"/>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DFB709-E009-4C10-B61F-C8BBB081127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492270" y="2009775"/>
            <a:ext cx="8699729" cy="4840521"/>
          </a:xfrm>
          <a:prstGeom prst="rect">
            <a:avLst/>
          </a:prstGeom>
        </p:spPr>
      </p:pic>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a:p>
        </p:txBody>
      </p:sp>
      <p:sp>
        <p:nvSpPr>
          <p:cNvPr id="8" name="Picture Placeholder 7">
            <a:extLst>
              <a:ext uri="{FF2B5EF4-FFF2-40B4-BE49-F238E27FC236}">
                <a16:creationId xmlns:a16="http://schemas.microsoft.com/office/drawing/2014/main" id="{FE58541F-4F9F-4AAA-A1A9-5A452DC84601}"/>
              </a:ext>
            </a:extLst>
          </p:cNvPr>
          <p:cNvSpPr>
            <a:spLocks noGrp="1"/>
          </p:cNvSpPr>
          <p:nvPr>
            <p:ph type="pic" sz="quarter" idx="13"/>
          </p:nvPr>
        </p:nvSpPr>
        <p:spPr>
          <a:xfrm>
            <a:off x="638248" y="474663"/>
            <a:ext cx="1822304" cy="1820862"/>
          </a:xfrm>
          <a:prstGeom prst="ellipse">
            <a:avLst/>
          </a:prstGeom>
          <a:ln w="28575">
            <a:solidFill>
              <a:schemeClr val="bg1"/>
            </a:solidFill>
          </a:ln>
        </p:spPr>
        <p:txBody>
          <a:bodyPr/>
          <a:lstStyle/>
          <a:p>
            <a:endParaRPr lang="en-GB"/>
          </a:p>
        </p:txBody>
      </p:sp>
      <p:sp>
        <p:nvSpPr>
          <p:cNvPr id="10" name="Picture Placeholder 7">
            <a:extLst>
              <a:ext uri="{FF2B5EF4-FFF2-40B4-BE49-F238E27FC236}">
                <a16:creationId xmlns:a16="http://schemas.microsoft.com/office/drawing/2014/main" id="{4838CEA8-9BED-4E74-9A30-74A10A720830}"/>
              </a:ext>
            </a:extLst>
          </p:cNvPr>
          <p:cNvSpPr>
            <a:spLocks noGrp="1"/>
          </p:cNvSpPr>
          <p:nvPr>
            <p:ph type="pic" sz="quarter" idx="14"/>
          </p:nvPr>
        </p:nvSpPr>
        <p:spPr>
          <a:xfrm>
            <a:off x="4616259" y="474663"/>
            <a:ext cx="1822304" cy="1820862"/>
          </a:xfrm>
          <a:prstGeom prst="ellipse">
            <a:avLst/>
          </a:prstGeom>
          <a:ln w="28575">
            <a:solidFill>
              <a:schemeClr val="bg1"/>
            </a:solidFill>
          </a:ln>
        </p:spPr>
        <p:txBody>
          <a:bodyPr/>
          <a:lstStyle/>
          <a:p>
            <a:endParaRPr lang="en-GB"/>
          </a:p>
        </p:txBody>
      </p:sp>
      <p:sp>
        <p:nvSpPr>
          <p:cNvPr id="11" name="Picture Placeholder 7">
            <a:extLst>
              <a:ext uri="{FF2B5EF4-FFF2-40B4-BE49-F238E27FC236}">
                <a16:creationId xmlns:a16="http://schemas.microsoft.com/office/drawing/2014/main" id="{8F0B95B2-44A5-43CA-84E7-37AB9B0592E3}"/>
              </a:ext>
            </a:extLst>
          </p:cNvPr>
          <p:cNvSpPr>
            <a:spLocks noGrp="1"/>
          </p:cNvSpPr>
          <p:nvPr>
            <p:ph type="pic" sz="quarter" idx="15"/>
          </p:nvPr>
        </p:nvSpPr>
        <p:spPr>
          <a:xfrm>
            <a:off x="638248" y="3025636"/>
            <a:ext cx="1822304" cy="1820862"/>
          </a:xfrm>
          <a:prstGeom prst="ellipse">
            <a:avLst/>
          </a:prstGeom>
          <a:ln w="28575">
            <a:solidFill>
              <a:schemeClr val="bg1"/>
            </a:solidFill>
          </a:ln>
        </p:spPr>
        <p:txBody>
          <a:bodyPr/>
          <a:lstStyle/>
          <a:p>
            <a:endParaRPr lang="en-GB"/>
          </a:p>
        </p:txBody>
      </p:sp>
      <p:sp>
        <p:nvSpPr>
          <p:cNvPr id="12" name="Picture Placeholder 7">
            <a:extLst>
              <a:ext uri="{FF2B5EF4-FFF2-40B4-BE49-F238E27FC236}">
                <a16:creationId xmlns:a16="http://schemas.microsoft.com/office/drawing/2014/main" id="{42AE0E58-0D44-454E-9230-89C46A1419D9}"/>
              </a:ext>
            </a:extLst>
          </p:cNvPr>
          <p:cNvSpPr>
            <a:spLocks noGrp="1"/>
          </p:cNvSpPr>
          <p:nvPr>
            <p:ph type="pic" sz="quarter" idx="16"/>
          </p:nvPr>
        </p:nvSpPr>
        <p:spPr>
          <a:xfrm>
            <a:off x="4616259" y="3025636"/>
            <a:ext cx="1822304" cy="1820862"/>
          </a:xfrm>
          <a:prstGeom prst="ellipse">
            <a:avLst/>
          </a:prstGeom>
          <a:ln w="28575">
            <a:solidFill>
              <a:schemeClr val="bg1"/>
            </a:solidFill>
          </a:ln>
        </p:spPr>
        <p:txBody>
          <a:bodyPr/>
          <a:lstStyle/>
          <a:p>
            <a:endParaRPr lang="en-GB"/>
          </a:p>
        </p:txBody>
      </p:sp>
      <p:sp>
        <p:nvSpPr>
          <p:cNvPr id="14" name="Picture Placeholder 7">
            <a:extLst>
              <a:ext uri="{FF2B5EF4-FFF2-40B4-BE49-F238E27FC236}">
                <a16:creationId xmlns:a16="http://schemas.microsoft.com/office/drawing/2014/main" id="{0B79FBB5-7D4E-4F9B-B745-C11529DC7E6A}"/>
              </a:ext>
            </a:extLst>
          </p:cNvPr>
          <p:cNvSpPr>
            <a:spLocks noGrp="1"/>
          </p:cNvSpPr>
          <p:nvPr>
            <p:ph type="pic" sz="quarter" idx="17"/>
          </p:nvPr>
        </p:nvSpPr>
        <p:spPr>
          <a:xfrm>
            <a:off x="8245548" y="474663"/>
            <a:ext cx="1822304" cy="1820862"/>
          </a:xfrm>
          <a:prstGeom prst="ellipse">
            <a:avLst/>
          </a:prstGeom>
          <a:ln w="28575">
            <a:solidFill>
              <a:schemeClr val="bg1"/>
            </a:solidFill>
          </a:ln>
        </p:spPr>
        <p:txBody>
          <a:bodyPr/>
          <a:lstStyle/>
          <a:p>
            <a:endParaRPr lang="en-GB"/>
          </a:p>
        </p:txBody>
      </p:sp>
      <p:pic>
        <p:nvPicPr>
          <p:cNvPr id="15" name="Picture 14">
            <a:extLst>
              <a:ext uri="{FF2B5EF4-FFF2-40B4-BE49-F238E27FC236}">
                <a16:creationId xmlns:a16="http://schemas.microsoft.com/office/drawing/2014/main" id="{215B4558-EB24-4EF8-A00A-2A8F9016FC70}"/>
              </a:ext>
            </a:extLst>
          </p:cNvPr>
          <p:cNvPicPr>
            <a:picLocks noChangeAspect="1"/>
          </p:cNvPicPr>
          <p:nvPr userDrawn="1"/>
        </p:nvPicPr>
        <p:blipFill rotWithShape="1">
          <a:blip r:embed="rId3" cstate="email">
            <a:lum bright="100000"/>
            <a:extLst>
              <a:ext uri="{28A0092B-C50C-407E-A947-70E740481C1C}">
                <a14:useLocalDpi xmlns:a14="http://schemas.microsoft.com/office/drawing/2010/main"/>
              </a:ext>
            </a:extLst>
          </a:blip>
          <a:srcRect l="49652" b="66797"/>
          <a:stretch/>
        </p:blipFill>
        <p:spPr>
          <a:xfrm>
            <a:off x="-19051" y="4921337"/>
            <a:ext cx="2752311" cy="1936663"/>
          </a:xfrm>
          <a:prstGeom prst="rect">
            <a:avLst/>
          </a:prstGeom>
          <a:noFill/>
        </p:spPr>
      </p:pic>
    </p:spTree>
    <p:extLst>
      <p:ext uri="{BB962C8B-B14F-4D97-AF65-F5344CB8AC3E}">
        <p14:creationId xmlns:p14="http://schemas.microsoft.com/office/powerpoint/2010/main" val="16022774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rward-looking Info">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35000" y="1625600"/>
            <a:ext cx="8661400" cy="4732867"/>
          </a:xfrm>
          <a:solidFill>
            <a:schemeClr val="bg2"/>
          </a:solidFill>
        </p:spPr>
        <p:txBody>
          <a:bodyPr lIns="309600" tIns="309600" rIns="309600" bIns="309600" anchor="t">
            <a:noAutofit/>
          </a:bodyPr>
          <a:lstStyle>
            <a:lvl1pPr marL="0" indent="0" algn="l">
              <a:lnSpc>
                <a:spcPct val="110000"/>
              </a:lnSpc>
              <a:spcBef>
                <a:spcPts val="0"/>
              </a:spcBef>
              <a:spcAft>
                <a:spcPts val="800"/>
              </a:spcAft>
              <a:buClr>
                <a:schemeClr val="bg1"/>
              </a:buClr>
              <a:buFont typeface="+mj-lt"/>
              <a:buNone/>
              <a:defRPr sz="2400" b="0" cap="none" baseline="0">
                <a:solidFill>
                  <a:schemeClr val="accent1"/>
                </a:solidFill>
              </a:defRPr>
            </a:lvl1pPr>
          </a:lstStyle>
          <a:p>
            <a:pPr lvl="0"/>
            <a:r>
              <a:rPr lang="en-US" noProof="0" dirty="0"/>
              <a:t>[Enter text]</a:t>
            </a:r>
          </a:p>
        </p:txBody>
      </p:sp>
      <p:sp>
        <p:nvSpPr>
          <p:cNvPr id="3" name="Footer Placeholder 2"/>
          <p:cNvSpPr>
            <a:spLocks noGrp="1"/>
          </p:cNvSpPr>
          <p:nvPr>
            <p:ph type="ftr" sz="quarter" idx="11"/>
          </p:nvPr>
        </p:nvSpPr>
        <p:spPr/>
        <p:txBody>
          <a:bodyPr/>
          <a:lstStyle/>
          <a:p>
            <a:r>
              <a:rPr lang="en-US" noProof="0"/>
              <a:t>Sales Club Webinar / July 2019</a:t>
            </a:r>
          </a:p>
        </p:txBody>
      </p:sp>
      <p:sp>
        <p:nvSpPr>
          <p:cNvPr id="5" name="Slide Number Placeholder 4"/>
          <p:cNvSpPr>
            <a:spLocks noGrp="1"/>
          </p:cNvSpPr>
          <p:nvPr>
            <p:ph type="sldNum" sz="quarter" idx="12"/>
          </p:nvPr>
        </p:nvSpPr>
        <p:spPr/>
        <p:txBody>
          <a:bodyPr/>
          <a:lstStyle/>
          <a:p>
            <a:fld id="{E917DE0E-AFB1-41FD-BC35-27DB61CA125F}" type="slidenum">
              <a:rPr lang="en-AU" smtClean="0"/>
              <a:pPr/>
              <a:t>‹#›</a:t>
            </a:fld>
            <a:endParaRPr lang="en-AU"/>
          </a:p>
        </p:txBody>
      </p:sp>
      <p:sp>
        <p:nvSpPr>
          <p:cNvPr id="9" name="TextBox 11"/>
          <p:cNvSpPr txBox="1"/>
          <p:nvPr userDrawn="1"/>
        </p:nvSpPr>
        <p:spPr>
          <a:xfrm>
            <a:off x="628652" y="397609"/>
            <a:ext cx="9019744" cy="538609"/>
          </a:xfrm>
          <a:prstGeom prst="rect">
            <a:avLst/>
          </a:prstGeom>
          <a:noFill/>
        </p:spPr>
        <p:txBody>
          <a:bodyPr wrap="square" lIns="0" tIns="0" rIns="0" rtlCol="0">
            <a:spAutoFit/>
          </a:bodyPr>
          <a:lstStyle/>
          <a:p>
            <a:r>
              <a:rPr lang="en-US" sz="3200" b="1" noProof="0">
                <a:solidFill>
                  <a:schemeClr val="accent1"/>
                </a:solidFill>
              </a:rPr>
              <a:t>Forward-looking Information</a:t>
            </a:r>
          </a:p>
        </p:txBody>
      </p:sp>
    </p:spTree>
    <p:extLst>
      <p:ext uri="{BB962C8B-B14F-4D97-AF65-F5344CB8AC3E}">
        <p14:creationId xmlns:p14="http://schemas.microsoft.com/office/powerpoint/2010/main" val="399876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628800" y="404664"/>
            <a:ext cx="10939200" cy="540936"/>
          </a:xfrm>
        </p:spPr>
        <p:txBody>
          <a:bodyPr/>
          <a:lstStyle/>
          <a:p>
            <a:pPr lvl="0"/>
            <a:r>
              <a:rPr lang="fr-FR" noProof="0"/>
              <a:t>Modifiez le style du titre</a:t>
            </a:r>
            <a:endParaRPr lang="en-US" noProof="0" dirty="0"/>
          </a:p>
        </p:txBody>
      </p:sp>
      <p:sp>
        <p:nvSpPr>
          <p:cNvPr id="7" name="Content Placeholder 6"/>
          <p:cNvSpPr>
            <a:spLocks noGrp="1"/>
          </p:cNvSpPr>
          <p:nvPr>
            <p:ph sz="quarter" idx="13"/>
          </p:nvPr>
        </p:nvSpPr>
        <p:spPr>
          <a:xfrm>
            <a:off x="628800" y="1583267"/>
            <a:ext cx="10939200" cy="4775199"/>
          </a:xfrm>
        </p:spPr>
        <p:txBody>
          <a:bodyPr/>
          <a:lstStyle>
            <a:lvl1pPr>
              <a:defRPr lang="en-US" dirty="0" smtClean="0"/>
            </a:lvl1pPr>
            <a:lvl2pPr>
              <a:defRPr lang="en-US" dirty="0" smtClean="0"/>
            </a:lvl2pPr>
            <a:lvl3pPr>
              <a:defRPr lang="en-US" dirty="0" smtClean="0"/>
            </a:lvl3pPr>
            <a:lvl4pPr>
              <a:defRPr lang="en-US" dirty="0" smtClean="0"/>
            </a:lvl4pPr>
            <a:lvl5pPr>
              <a:defRPr lang="en-AU" dirty="0"/>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6" name="Footer Placeholder 5"/>
          <p:cNvSpPr>
            <a:spLocks noGrp="1"/>
          </p:cNvSpPr>
          <p:nvPr>
            <p:ph type="ftr" sz="quarter" idx="14"/>
          </p:nvPr>
        </p:nvSpPr>
        <p:spPr/>
        <p:txBody>
          <a:bodyPr/>
          <a:lstStyle/>
          <a:p>
            <a:r>
              <a:rPr lang="en-US" noProof="0"/>
              <a:t>Sales Club Webinar / July 2019</a:t>
            </a:r>
          </a:p>
        </p:txBody>
      </p:sp>
      <p:sp>
        <p:nvSpPr>
          <p:cNvPr id="8" name="Slide Number Placeholder 7"/>
          <p:cNvSpPr>
            <a:spLocks noGrp="1"/>
          </p:cNvSpPr>
          <p:nvPr>
            <p:ph type="sldNum" sz="quarter" idx="15"/>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00197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8800" y="1584000"/>
            <a:ext cx="10939200" cy="477446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8"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12" name="Title 1"/>
          <p:cNvSpPr>
            <a:spLocks noGrp="1"/>
          </p:cNvSpPr>
          <p:nvPr>
            <p:ph type="title"/>
          </p:nvPr>
        </p:nvSpPr>
        <p:spPr>
          <a:xfrm>
            <a:off x="628799" y="404664"/>
            <a:ext cx="10939200" cy="540936"/>
          </a:xfrm>
        </p:spPr>
        <p:txBody>
          <a:bodyPr/>
          <a:lstStyle/>
          <a:p>
            <a:r>
              <a:rPr lang="fr-FR" noProof="0"/>
              <a:t>Modifiez le style du titre</a:t>
            </a:r>
            <a:endParaRPr lang="en-US" noProof="0" dirty="0"/>
          </a:p>
        </p:txBody>
      </p:sp>
      <p:sp>
        <p:nvSpPr>
          <p:cNvPr id="2" name="Footer Placeholder 1"/>
          <p:cNvSpPr>
            <a:spLocks noGrp="1"/>
          </p:cNvSpPr>
          <p:nvPr>
            <p:ph type="ftr" sz="quarter" idx="16"/>
          </p:nvPr>
        </p:nvSpPr>
        <p:spPr/>
        <p:txBody>
          <a:bodyPr/>
          <a:lstStyle/>
          <a:p>
            <a:r>
              <a:rPr lang="en-US" noProof="0"/>
              <a:t>Sales Club Webinar / July 2019</a:t>
            </a:r>
          </a:p>
        </p:txBody>
      </p:sp>
      <p:sp>
        <p:nvSpPr>
          <p:cNvPr id="6" name="Slide Number Placeholder 5"/>
          <p:cNvSpPr>
            <a:spLocks noGrp="1"/>
          </p:cNvSpPr>
          <p:nvPr>
            <p:ph type="sldNum" sz="quarter" idx="17"/>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23796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10" name="Content Placeholder 6"/>
          <p:cNvSpPr>
            <a:spLocks noGrp="1"/>
          </p:cNvSpPr>
          <p:nvPr>
            <p:ph sz="quarter" idx="13"/>
          </p:nvPr>
        </p:nvSpPr>
        <p:spPr>
          <a:xfrm>
            <a:off x="628651" y="1584000"/>
            <a:ext cx="5365749" cy="478366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2" name="Content Placeholder 6"/>
          <p:cNvSpPr>
            <a:spLocks noGrp="1"/>
          </p:cNvSpPr>
          <p:nvPr>
            <p:ph sz="quarter" idx="14"/>
          </p:nvPr>
        </p:nvSpPr>
        <p:spPr>
          <a:xfrm>
            <a:off x="6203950" y="1584001"/>
            <a:ext cx="5365751" cy="478408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5"/>
          </p:nvPr>
        </p:nvSpPr>
        <p:spPr/>
        <p:txBody>
          <a:bodyPr/>
          <a:lstStyle/>
          <a:p>
            <a:r>
              <a:rPr lang="en-US" noProof="0"/>
              <a:t>Sales Club Webinar / July 2019</a:t>
            </a:r>
          </a:p>
        </p:txBody>
      </p:sp>
      <p:sp>
        <p:nvSpPr>
          <p:cNvPr id="7" name="Slide Number Placeholder 6"/>
          <p:cNvSpPr>
            <a:spLocks noGrp="1"/>
          </p:cNvSpPr>
          <p:nvPr>
            <p:ph type="sldNum" sz="quarter" idx="16"/>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23574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ubtitle &amp; Three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8799" y="1584000"/>
            <a:ext cx="3509285" cy="477446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8" name="Text Placeholder 8"/>
          <p:cNvSpPr>
            <a:spLocks noGrp="1"/>
          </p:cNvSpPr>
          <p:nvPr>
            <p:ph type="body" sz="quarter" idx="15" hasCustomPrompt="1"/>
          </p:nvPr>
        </p:nvSpPr>
        <p:spPr>
          <a:xfrm>
            <a:off x="628800" y="946151"/>
            <a:ext cx="10939200" cy="370615"/>
          </a:xfrm>
        </p:spPr>
        <p:txBody>
          <a:bodyPr>
            <a:noAutofit/>
          </a:bodyPr>
          <a:lstStyle>
            <a:lvl1pPr marL="0" indent="0">
              <a:buNone/>
              <a:defRPr sz="2400" b="1">
                <a:solidFill>
                  <a:schemeClr val="tx2"/>
                </a:solidFill>
              </a:defRPr>
            </a:lvl1pPr>
          </a:lstStyle>
          <a:p>
            <a:pPr lvl="0"/>
            <a:r>
              <a:rPr lang="en-US" noProof="0" dirty="0"/>
              <a:t>[Subtitle]</a:t>
            </a:r>
          </a:p>
        </p:txBody>
      </p:sp>
      <p:sp>
        <p:nvSpPr>
          <p:cNvPr id="12" name="Title 1"/>
          <p:cNvSpPr>
            <a:spLocks noGrp="1"/>
          </p:cNvSpPr>
          <p:nvPr>
            <p:ph type="title"/>
          </p:nvPr>
        </p:nvSpPr>
        <p:spPr>
          <a:xfrm>
            <a:off x="628799" y="404664"/>
            <a:ext cx="10939200" cy="540936"/>
          </a:xfrm>
        </p:spPr>
        <p:txBody>
          <a:bodyPr/>
          <a:lstStyle/>
          <a:p>
            <a:r>
              <a:rPr lang="fr-FR" noProof="0"/>
              <a:t>Modifiez le style du titre</a:t>
            </a:r>
            <a:endParaRPr lang="en-US" noProof="0" dirty="0"/>
          </a:p>
        </p:txBody>
      </p:sp>
      <p:sp>
        <p:nvSpPr>
          <p:cNvPr id="9" name="Content Placeholder 6"/>
          <p:cNvSpPr>
            <a:spLocks noGrp="1"/>
          </p:cNvSpPr>
          <p:nvPr>
            <p:ph sz="quarter" idx="16"/>
          </p:nvPr>
        </p:nvSpPr>
        <p:spPr>
          <a:xfrm>
            <a:off x="4339989" y="1584000"/>
            <a:ext cx="3508800" cy="477446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0" name="Content Placeholder 6"/>
          <p:cNvSpPr>
            <a:spLocks noGrp="1"/>
          </p:cNvSpPr>
          <p:nvPr>
            <p:ph sz="quarter" idx="17"/>
          </p:nvPr>
        </p:nvSpPr>
        <p:spPr>
          <a:xfrm>
            <a:off x="8058152" y="1584000"/>
            <a:ext cx="3508800" cy="477446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2" name="Footer Placeholder 1"/>
          <p:cNvSpPr>
            <a:spLocks noGrp="1"/>
          </p:cNvSpPr>
          <p:nvPr>
            <p:ph type="ftr" sz="quarter" idx="18"/>
          </p:nvPr>
        </p:nvSpPr>
        <p:spPr/>
        <p:txBody>
          <a:bodyPr/>
          <a:lstStyle/>
          <a:p>
            <a:r>
              <a:rPr lang="en-US" noProof="0"/>
              <a:t>Sales Club Webinar / July 2019</a:t>
            </a:r>
          </a:p>
        </p:txBody>
      </p:sp>
      <p:sp>
        <p:nvSpPr>
          <p:cNvPr id="6" name="Slide Number Placeholder 5"/>
          <p:cNvSpPr>
            <a:spLocks noGrp="1"/>
          </p:cNvSpPr>
          <p:nvPr>
            <p:ph type="sldNum" sz="quarter" idx="19"/>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49841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ubtitle, 3texts, 3 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628799" y="1584000"/>
            <a:ext cx="3509285" cy="1172925"/>
          </a:xfrm>
          <a:solidFill>
            <a:schemeClr val="accent1"/>
          </a:solidFill>
        </p:spPr>
        <p:txBody>
          <a:bodyPr anchor="ctr">
            <a:normAutofit/>
          </a:bodyPr>
          <a:lstStyle>
            <a:lvl1pPr marL="0" indent="0" algn="ctr">
              <a:buNone/>
              <a:defRPr sz="2400" b="0">
                <a:solidFill>
                  <a:srgbClr val="8282DC"/>
                </a:solidFill>
              </a:defRPr>
            </a:lvl1pPr>
          </a:lstStyle>
          <a:p>
            <a:pPr lvl="0"/>
            <a:r>
              <a:rPr lang="fr-FR" noProof="0" dirty="0"/>
              <a:t>Modifiez les styles du texte du masque</a:t>
            </a:r>
            <a:endParaRPr lang="en-US" noProof="0" dirty="0"/>
          </a:p>
        </p:txBody>
      </p:sp>
      <p:sp>
        <p:nvSpPr>
          <p:cNvPr id="8" name="Text Placeholder 8"/>
          <p:cNvSpPr>
            <a:spLocks noGrp="1"/>
          </p:cNvSpPr>
          <p:nvPr>
            <p:ph type="body" sz="quarter" idx="15" hasCustomPrompt="1"/>
          </p:nvPr>
        </p:nvSpPr>
        <p:spPr>
          <a:xfrm>
            <a:off x="628800" y="946151"/>
            <a:ext cx="10939200" cy="370615"/>
          </a:xfrm>
        </p:spPr>
        <p:txBody>
          <a:bodyPr>
            <a:noAutofit/>
          </a:bodyPr>
          <a:lstStyle>
            <a:lvl1pPr marL="0" indent="0">
              <a:buNone/>
              <a:defRPr sz="2400" b="1">
                <a:solidFill>
                  <a:schemeClr val="tx2"/>
                </a:solidFill>
              </a:defRPr>
            </a:lvl1pPr>
          </a:lstStyle>
          <a:p>
            <a:pPr lvl="0"/>
            <a:r>
              <a:rPr lang="en-US" noProof="0" dirty="0"/>
              <a:t>[Subtitle]</a:t>
            </a:r>
          </a:p>
        </p:txBody>
      </p:sp>
      <p:sp>
        <p:nvSpPr>
          <p:cNvPr id="12" name="Title 1"/>
          <p:cNvSpPr>
            <a:spLocks noGrp="1"/>
          </p:cNvSpPr>
          <p:nvPr>
            <p:ph type="title"/>
          </p:nvPr>
        </p:nvSpPr>
        <p:spPr>
          <a:xfrm>
            <a:off x="628799" y="404664"/>
            <a:ext cx="10939200" cy="540936"/>
          </a:xfrm>
        </p:spPr>
        <p:txBody>
          <a:bodyPr/>
          <a:lstStyle/>
          <a:p>
            <a:r>
              <a:rPr lang="fr-FR" noProof="0"/>
              <a:t>Modifiez le style du titre</a:t>
            </a:r>
            <a:endParaRPr lang="en-US" noProof="0" dirty="0"/>
          </a:p>
        </p:txBody>
      </p:sp>
      <p:sp>
        <p:nvSpPr>
          <p:cNvPr id="9" name="Content Placeholder 6"/>
          <p:cNvSpPr>
            <a:spLocks noGrp="1"/>
          </p:cNvSpPr>
          <p:nvPr>
            <p:ph sz="quarter" idx="16" hasCustomPrompt="1"/>
          </p:nvPr>
        </p:nvSpPr>
        <p:spPr>
          <a:xfrm>
            <a:off x="4339989" y="1584000"/>
            <a:ext cx="3508800" cy="1172925"/>
          </a:xfrm>
          <a:solidFill>
            <a:schemeClr val="accent1"/>
          </a:solidFill>
        </p:spPr>
        <p:txBody>
          <a:bodyPr anchor="ctr">
            <a:normAutofit/>
          </a:bodyPr>
          <a:lstStyle>
            <a:lvl1pPr marL="0" indent="0" algn="ctr">
              <a:buNone/>
              <a:defRPr sz="2400" b="0">
                <a:solidFill>
                  <a:srgbClr val="8282DC"/>
                </a:solidFill>
              </a:defRPr>
            </a:lvl1pPr>
          </a:lstStyle>
          <a:p>
            <a:pPr lvl="0"/>
            <a:r>
              <a:rPr lang="fr-FR" noProof="0" dirty="0"/>
              <a:t>Modifiez les styles du texte du masque</a:t>
            </a:r>
            <a:endParaRPr lang="en-US" noProof="0" dirty="0"/>
          </a:p>
        </p:txBody>
      </p:sp>
      <p:sp>
        <p:nvSpPr>
          <p:cNvPr id="10" name="Content Placeholder 6"/>
          <p:cNvSpPr>
            <a:spLocks noGrp="1"/>
          </p:cNvSpPr>
          <p:nvPr>
            <p:ph sz="quarter" idx="17" hasCustomPrompt="1"/>
          </p:nvPr>
        </p:nvSpPr>
        <p:spPr>
          <a:xfrm>
            <a:off x="8058152" y="1584000"/>
            <a:ext cx="3508800" cy="1172925"/>
          </a:xfrm>
          <a:solidFill>
            <a:schemeClr val="accent1"/>
          </a:solidFill>
        </p:spPr>
        <p:txBody>
          <a:bodyPr anchor="ctr">
            <a:normAutofit/>
          </a:bodyPr>
          <a:lstStyle>
            <a:lvl1pPr marL="0" indent="0" algn="ctr">
              <a:buNone/>
              <a:defRPr sz="2400" b="0">
                <a:solidFill>
                  <a:srgbClr val="8282DC"/>
                </a:solidFill>
              </a:defRPr>
            </a:lvl1pPr>
          </a:lstStyle>
          <a:p>
            <a:pPr lvl="0"/>
            <a:r>
              <a:rPr lang="fr-FR" noProof="0" dirty="0"/>
              <a:t>Modifiez les styles du texte du masque</a:t>
            </a:r>
            <a:endParaRPr lang="en-US" noProof="0" dirty="0"/>
          </a:p>
        </p:txBody>
      </p:sp>
      <p:sp>
        <p:nvSpPr>
          <p:cNvPr id="2" name="Footer Placeholder 1"/>
          <p:cNvSpPr>
            <a:spLocks noGrp="1"/>
          </p:cNvSpPr>
          <p:nvPr>
            <p:ph type="ftr" sz="quarter" idx="18"/>
          </p:nvPr>
        </p:nvSpPr>
        <p:spPr/>
        <p:txBody>
          <a:bodyPr/>
          <a:lstStyle/>
          <a:p>
            <a:r>
              <a:rPr lang="en-US" noProof="0"/>
              <a:t>Sales Club Webinar / July 2019</a:t>
            </a:r>
          </a:p>
        </p:txBody>
      </p:sp>
      <p:sp>
        <p:nvSpPr>
          <p:cNvPr id="6" name="Slide Number Placeholder 5"/>
          <p:cNvSpPr>
            <a:spLocks noGrp="1"/>
          </p:cNvSpPr>
          <p:nvPr>
            <p:ph type="sldNum" sz="quarter" idx="19"/>
          </p:nvPr>
        </p:nvSpPr>
        <p:spPr/>
        <p:txBody>
          <a:bodyPr/>
          <a:lstStyle/>
          <a:p>
            <a:fld id="{E917DE0E-AFB1-41FD-BC35-27DB61CA125F}" type="slidenum">
              <a:rPr lang="en-AU" smtClean="0"/>
              <a:pPr/>
              <a:t>‹#›</a:t>
            </a:fld>
            <a:endParaRPr lang="en-AU"/>
          </a:p>
        </p:txBody>
      </p:sp>
      <p:sp>
        <p:nvSpPr>
          <p:cNvPr id="11" name="Content Placeholder 9"/>
          <p:cNvSpPr>
            <a:spLocks noGrp="1"/>
          </p:cNvSpPr>
          <p:nvPr>
            <p:ph sz="quarter" idx="20" hasCustomPrompt="1"/>
          </p:nvPr>
        </p:nvSpPr>
        <p:spPr>
          <a:xfrm>
            <a:off x="628799" y="2852936"/>
            <a:ext cx="3505880" cy="3430392"/>
          </a:xfrm>
          <a:solidFill>
            <a:schemeClr val="tx2">
              <a:lumMod val="20000"/>
              <a:lumOff val="80000"/>
            </a:schemeClr>
          </a:solidFill>
        </p:spPr>
        <p:txBody>
          <a:bodyPr/>
          <a:lstStyle>
            <a:lvl1pPr marL="0" indent="0" algn="ctr">
              <a:buNone/>
              <a:defRPr>
                <a:solidFill>
                  <a:schemeClr val="accent1"/>
                </a:solidFill>
              </a:defRPr>
            </a:lvl1pPr>
          </a:lstStyle>
          <a:p>
            <a:pPr lvl="0"/>
            <a:r>
              <a:rPr lang="en-US" noProof="0" dirty="0"/>
              <a:t>[Content]</a:t>
            </a:r>
          </a:p>
        </p:txBody>
      </p:sp>
      <p:sp>
        <p:nvSpPr>
          <p:cNvPr id="13" name="Content Placeholder 9"/>
          <p:cNvSpPr>
            <a:spLocks noGrp="1"/>
          </p:cNvSpPr>
          <p:nvPr>
            <p:ph sz="quarter" idx="21" hasCustomPrompt="1"/>
          </p:nvPr>
        </p:nvSpPr>
        <p:spPr>
          <a:xfrm>
            <a:off x="4346714" y="2852936"/>
            <a:ext cx="3496188" cy="3430392"/>
          </a:xfrm>
          <a:solidFill>
            <a:schemeClr val="tx2">
              <a:lumMod val="20000"/>
              <a:lumOff val="80000"/>
            </a:schemeClr>
          </a:solidFill>
        </p:spPr>
        <p:txBody>
          <a:bodyPr/>
          <a:lstStyle>
            <a:lvl1pPr marL="0" indent="0" algn="ctr">
              <a:buNone/>
              <a:defRPr>
                <a:solidFill>
                  <a:schemeClr val="accent1"/>
                </a:solidFill>
              </a:defRPr>
            </a:lvl1pPr>
          </a:lstStyle>
          <a:p>
            <a:pPr lvl="0"/>
            <a:r>
              <a:rPr lang="en-US" noProof="0" dirty="0"/>
              <a:t>[Content]</a:t>
            </a:r>
          </a:p>
        </p:txBody>
      </p:sp>
      <p:sp>
        <p:nvSpPr>
          <p:cNvPr id="14" name="Content Placeholder 9"/>
          <p:cNvSpPr>
            <a:spLocks noGrp="1"/>
          </p:cNvSpPr>
          <p:nvPr>
            <p:ph sz="quarter" idx="22" hasCustomPrompt="1"/>
          </p:nvPr>
        </p:nvSpPr>
        <p:spPr>
          <a:xfrm>
            <a:off x="8067925" y="2852936"/>
            <a:ext cx="3499028" cy="3430392"/>
          </a:xfrm>
          <a:solidFill>
            <a:schemeClr val="tx2">
              <a:lumMod val="20000"/>
              <a:lumOff val="80000"/>
            </a:schemeClr>
          </a:solidFill>
        </p:spPr>
        <p:txBody>
          <a:bodyPr/>
          <a:lstStyle>
            <a:lvl1pPr marL="0" indent="0" algn="ctr">
              <a:buNone/>
              <a:defRPr>
                <a:solidFill>
                  <a:schemeClr val="accent1"/>
                </a:solidFill>
              </a:defRPr>
            </a:lvl1pPr>
          </a:lstStyle>
          <a:p>
            <a:pPr lvl="0"/>
            <a:r>
              <a:rPr lang="en-US" noProof="0" dirty="0"/>
              <a:t>[Content]</a:t>
            </a:r>
          </a:p>
        </p:txBody>
      </p:sp>
    </p:spTree>
    <p:extLst>
      <p:ext uri="{BB962C8B-B14F-4D97-AF65-F5344CB8AC3E}">
        <p14:creationId xmlns:p14="http://schemas.microsoft.com/office/powerpoint/2010/main" val="20215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10" name="Content Placeholder 6"/>
          <p:cNvSpPr>
            <a:spLocks noGrp="1"/>
          </p:cNvSpPr>
          <p:nvPr>
            <p:ph sz="quarter" idx="13"/>
          </p:nvPr>
        </p:nvSpPr>
        <p:spPr>
          <a:xfrm>
            <a:off x="628650" y="1583999"/>
            <a:ext cx="10941049" cy="229796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4" name="Text Placeholder 8"/>
          <p:cNvSpPr>
            <a:spLocks noGrp="1"/>
          </p:cNvSpPr>
          <p:nvPr>
            <p:ph type="body" sz="quarter" idx="15" hasCustomPrompt="1"/>
          </p:nvPr>
        </p:nvSpPr>
        <p:spPr>
          <a:xfrm>
            <a:off x="628800" y="946151"/>
            <a:ext cx="10939200" cy="370615"/>
          </a:xfrm>
        </p:spPr>
        <p:txBody>
          <a:bodyPr>
            <a:noAutofit/>
          </a:bodyPr>
          <a:lstStyle>
            <a:lvl1pPr marL="0" indent="0">
              <a:buNone/>
              <a:defRPr sz="2400" b="1">
                <a:solidFill>
                  <a:schemeClr val="tx2"/>
                </a:solidFill>
              </a:defRPr>
            </a:lvl1pPr>
          </a:lstStyle>
          <a:p>
            <a:pPr lvl="0"/>
            <a:r>
              <a:rPr lang="en-US" dirty="0"/>
              <a:t>[Subtitle]</a:t>
            </a:r>
          </a:p>
        </p:txBody>
      </p:sp>
      <p:sp>
        <p:nvSpPr>
          <p:cNvPr id="13" name="Content Placeholder 6"/>
          <p:cNvSpPr>
            <a:spLocks noGrp="1"/>
          </p:cNvSpPr>
          <p:nvPr>
            <p:ph sz="quarter" idx="16"/>
          </p:nvPr>
        </p:nvSpPr>
        <p:spPr>
          <a:xfrm>
            <a:off x="628652" y="4053070"/>
            <a:ext cx="10941049" cy="2302301"/>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3" name="Footer Placeholder 2"/>
          <p:cNvSpPr>
            <a:spLocks noGrp="1"/>
          </p:cNvSpPr>
          <p:nvPr>
            <p:ph type="ftr" sz="quarter" idx="17"/>
          </p:nvPr>
        </p:nvSpPr>
        <p:spPr/>
        <p:txBody>
          <a:bodyPr/>
          <a:lstStyle/>
          <a:p>
            <a:r>
              <a:rPr lang="en-US" noProof="0"/>
              <a:t>Sales Club Webinar / July 2019</a:t>
            </a:r>
          </a:p>
        </p:txBody>
      </p:sp>
      <p:sp>
        <p:nvSpPr>
          <p:cNvPr id="4" name="Slide Number Placeholder 3"/>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57380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Highlight 1">
    <p:spTree>
      <p:nvGrpSpPr>
        <p:cNvPr id="1" name=""/>
        <p:cNvGrpSpPr/>
        <p:nvPr/>
      </p:nvGrpSpPr>
      <p:grpSpPr>
        <a:xfrm>
          <a:off x="0" y="0"/>
          <a:ext cx="0" cy="0"/>
          <a:chOff x="0" y="0"/>
          <a:chExt cx="0" cy="0"/>
        </a:xfrm>
      </p:grpSpPr>
      <p:sp>
        <p:nvSpPr>
          <p:cNvPr id="15" name="Text Placeholder 2"/>
          <p:cNvSpPr>
            <a:spLocks noGrp="1"/>
          </p:cNvSpPr>
          <p:nvPr>
            <p:ph type="body" sz="quarter" idx="19" hasCustomPrompt="1"/>
          </p:nvPr>
        </p:nvSpPr>
        <p:spPr>
          <a:xfrm>
            <a:off x="628800" y="1627200"/>
            <a:ext cx="10939200" cy="4732800"/>
          </a:xfrm>
          <a:solidFill>
            <a:schemeClr val="accent1"/>
          </a:solidFill>
          <a:ln w="57150">
            <a:noFill/>
            <a:miter lim="800000"/>
          </a:ln>
        </p:spPr>
        <p:txBody>
          <a:bodyPr lIns="154800" tIns="108000" rIns="154800" bIns="154800">
            <a:normAutofit/>
          </a:bodyPr>
          <a:lstStyle>
            <a:lvl1pPr marL="0" indent="0">
              <a:buNone/>
              <a:defRPr sz="2933" b="1">
                <a:solidFill>
                  <a:schemeClr val="bg1"/>
                </a:solidFill>
              </a:defRPr>
            </a:lvl1pPr>
          </a:lstStyle>
          <a:p>
            <a:pPr lvl="0"/>
            <a:r>
              <a:rPr lang="en-US" noProof="0" dirty="0"/>
              <a:t>[Subtitle in one line]</a:t>
            </a:r>
          </a:p>
        </p:txBody>
      </p:sp>
      <p:sp>
        <p:nvSpPr>
          <p:cNvPr id="10" name="Content Placeholder 9"/>
          <p:cNvSpPr>
            <a:spLocks noGrp="1"/>
          </p:cNvSpPr>
          <p:nvPr>
            <p:ph sz="quarter" idx="15" hasCustomPrompt="1"/>
          </p:nvPr>
        </p:nvSpPr>
        <p:spPr>
          <a:xfrm>
            <a:off x="836085" y="2755200"/>
            <a:ext cx="2476499" cy="2929467"/>
          </a:xfrm>
        </p:spPr>
        <p:txBody>
          <a:bodyPr/>
          <a:lstStyle>
            <a:lvl1pPr marL="0" indent="0" algn="ctr">
              <a:buNone/>
              <a:defRPr>
                <a:solidFill>
                  <a:schemeClr val="bg1"/>
                </a:solidFill>
              </a:defRPr>
            </a:lvl1pPr>
          </a:lstStyle>
          <a:p>
            <a:pPr lvl="0"/>
            <a:r>
              <a:rPr lang="en-US" noProof="0" dirty="0"/>
              <a:t>[Content]</a:t>
            </a:r>
          </a:p>
        </p:txBody>
      </p:sp>
      <p:sp>
        <p:nvSpPr>
          <p:cNvPr id="11" name="Content Placeholder 9"/>
          <p:cNvSpPr>
            <a:spLocks noGrp="1"/>
          </p:cNvSpPr>
          <p:nvPr>
            <p:ph sz="quarter" idx="16" hasCustomPrompt="1"/>
          </p:nvPr>
        </p:nvSpPr>
        <p:spPr>
          <a:xfrm>
            <a:off x="3519869" y="2755200"/>
            <a:ext cx="2474521" cy="2929467"/>
          </a:xfrm>
        </p:spPr>
        <p:txBody>
          <a:bodyPr/>
          <a:lstStyle>
            <a:lvl1pPr marL="0" indent="0" algn="ctr">
              <a:buNone/>
              <a:defRPr>
                <a:solidFill>
                  <a:schemeClr val="bg1"/>
                </a:solidFill>
              </a:defRPr>
            </a:lvl1pPr>
          </a:lstStyle>
          <a:p>
            <a:pPr lvl="0"/>
            <a:r>
              <a:rPr lang="en-US" noProof="0" dirty="0"/>
              <a:t>[Content]</a:t>
            </a:r>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16" name="Content Placeholder 9"/>
          <p:cNvSpPr>
            <a:spLocks noGrp="1"/>
          </p:cNvSpPr>
          <p:nvPr>
            <p:ph sz="quarter" idx="17" hasCustomPrompt="1"/>
          </p:nvPr>
        </p:nvSpPr>
        <p:spPr>
          <a:xfrm>
            <a:off x="6201824" y="2755200"/>
            <a:ext cx="2476800" cy="2929467"/>
          </a:xfrm>
        </p:spPr>
        <p:txBody>
          <a:bodyPr/>
          <a:lstStyle>
            <a:lvl1pPr marL="0" indent="0" algn="ctr">
              <a:buNone/>
              <a:defRPr>
                <a:solidFill>
                  <a:schemeClr val="bg1"/>
                </a:solidFill>
              </a:defRPr>
            </a:lvl1pPr>
          </a:lstStyle>
          <a:p>
            <a:pPr lvl="0"/>
            <a:r>
              <a:rPr lang="en-US" noProof="0" dirty="0"/>
              <a:t>[Content]</a:t>
            </a:r>
          </a:p>
        </p:txBody>
      </p:sp>
      <p:sp>
        <p:nvSpPr>
          <p:cNvPr id="17" name="Content Placeholder 9"/>
          <p:cNvSpPr>
            <a:spLocks noGrp="1"/>
          </p:cNvSpPr>
          <p:nvPr>
            <p:ph sz="quarter" idx="18" hasCustomPrompt="1"/>
          </p:nvPr>
        </p:nvSpPr>
        <p:spPr>
          <a:xfrm>
            <a:off x="8883651" y="2755200"/>
            <a:ext cx="2476800" cy="2929467"/>
          </a:xfrm>
        </p:spPr>
        <p:txBody>
          <a:bodyPr/>
          <a:lstStyle>
            <a:lvl1pPr marL="0" indent="0" algn="ctr">
              <a:buNone/>
              <a:defRPr>
                <a:solidFill>
                  <a:schemeClr val="bg1"/>
                </a:solidFill>
              </a:defRPr>
            </a:lvl1pPr>
          </a:lstStyle>
          <a:p>
            <a:pPr lvl="0"/>
            <a:r>
              <a:rPr lang="en-US" noProof="0" dirty="0"/>
              <a:t>[Content]</a:t>
            </a:r>
          </a:p>
        </p:txBody>
      </p:sp>
      <p:sp>
        <p:nvSpPr>
          <p:cNvPr id="3" name="Footer Placeholder 2"/>
          <p:cNvSpPr>
            <a:spLocks noGrp="1"/>
          </p:cNvSpPr>
          <p:nvPr>
            <p:ph type="ftr" sz="quarter" idx="20"/>
          </p:nvPr>
        </p:nvSpPr>
        <p:spPr/>
        <p:txBody>
          <a:bodyPr/>
          <a:lstStyle/>
          <a:p>
            <a:r>
              <a:rPr lang="en-US" noProof="0"/>
              <a:t>Sales Club Webinar / July 2019</a:t>
            </a:r>
          </a:p>
        </p:txBody>
      </p:sp>
      <p:sp>
        <p:nvSpPr>
          <p:cNvPr id="4" name="Slide Number Placeholder 3"/>
          <p:cNvSpPr>
            <a:spLocks noGrp="1"/>
          </p:cNvSpPr>
          <p:nvPr>
            <p:ph type="sldNum" sz="quarter" idx="2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51072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Highlight 2">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65019" y="1665600"/>
            <a:ext cx="10866581" cy="4651200"/>
          </a:xfrm>
          <a:ln w="57150">
            <a:solidFill>
              <a:schemeClr val="accent1"/>
            </a:solidFill>
            <a:miter lim="800000"/>
          </a:ln>
        </p:spPr>
        <p:txBody>
          <a:bodyPr lIns="126000" tIns="79200" rIns="154800" bIns="154800">
            <a:normAutofit/>
          </a:bodyPr>
          <a:lstStyle>
            <a:lvl1pPr marL="0" indent="0">
              <a:buNone/>
              <a:defRPr sz="2933" b="1"/>
            </a:lvl1pPr>
          </a:lstStyle>
          <a:p>
            <a:pPr lvl="0"/>
            <a:r>
              <a:rPr lang="en-US" noProof="0" dirty="0"/>
              <a:t>[Subtitle in one line]</a:t>
            </a:r>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15" name="Content Placeholder 9"/>
          <p:cNvSpPr>
            <a:spLocks noGrp="1"/>
          </p:cNvSpPr>
          <p:nvPr>
            <p:ph sz="quarter" idx="15" hasCustomPrompt="1"/>
          </p:nvPr>
        </p:nvSpPr>
        <p:spPr>
          <a:xfrm>
            <a:off x="836085" y="2755200"/>
            <a:ext cx="2476499" cy="2929467"/>
          </a:xfrm>
        </p:spPr>
        <p:txBody>
          <a:bodyPr/>
          <a:lstStyle>
            <a:lvl1pPr marL="0" indent="0" algn="ctr">
              <a:buNone/>
              <a:defRPr>
                <a:solidFill>
                  <a:schemeClr val="accent1"/>
                </a:solidFill>
              </a:defRPr>
            </a:lvl1pPr>
          </a:lstStyle>
          <a:p>
            <a:pPr lvl="0"/>
            <a:r>
              <a:rPr lang="en-US" noProof="0" dirty="0"/>
              <a:t>[Content]</a:t>
            </a:r>
          </a:p>
        </p:txBody>
      </p:sp>
      <p:sp>
        <p:nvSpPr>
          <p:cNvPr id="16" name="Content Placeholder 9"/>
          <p:cNvSpPr>
            <a:spLocks noGrp="1"/>
          </p:cNvSpPr>
          <p:nvPr>
            <p:ph sz="quarter" idx="16" hasCustomPrompt="1"/>
          </p:nvPr>
        </p:nvSpPr>
        <p:spPr>
          <a:xfrm>
            <a:off x="3519869" y="2755200"/>
            <a:ext cx="2474521" cy="2929467"/>
          </a:xfrm>
        </p:spPr>
        <p:txBody>
          <a:bodyPr/>
          <a:lstStyle>
            <a:lvl1pPr marL="0" indent="0" algn="ctr">
              <a:buNone/>
              <a:defRPr>
                <a:solidFill>
                  <a:schemeClr val="accent1"/>
                </a:solidFill>
              </a:defRPr>
            </a:lvl1pPr>
          </a:lstStyle>
          <a:p>
            <a:pPr lvl="0"/>
            <a:r>
              <a:rPr lang="en-US" noProof="0" dirty="0"/>
              <a:t>[Content]</a:t>
            </a:r>
          </a:p>
        </p:txBody>
      </p:sp>
      <p:sp>
        <p:nvSpPr>
          <p:cNvPr id="17" name="Content Placeholder 9"/>
          <p:cNvSpPr>
            <a:spLocks noGrp="1"/>
          </p:cNvSpPr>
          <p:nvPr>
            <p:ph sz="quarter" idx="17" hasCustomPrompt="1"/>
          </p:nvPr>
        </p:nvSpPr>
        <p:spPr>
          <a:xfrm>
            <a:off x="6201824" y="2755200"/>
            <a:ext cx="2476800" cy="2929467"/>
          </a:xfrm>
        </p:spPr>
        <p:txBody>
          <a:bodyPr/>
          <a:lstStyle>
            <a:lvl1pPr marL="0" indent="0" algn="ctr">
              <a:buNone/>
              <a:defRPr>
                <a:solidFill>
                  <a:schemeClr val="accent1"/>
                </a:solidFill>
              </a:defRPr>
            </a:lvl1pPr>
          </a:lstStyle>
          <a:p>
            <a:pPr lvl="0"/>
            <a:r>
              <a:rPr lang="en-US" noProof="0" dirty="0"/>
              <a:t>[Content]</a:t>
            </a:r>
          </a:p>
        </p:txBody>
      </p:sp>
      <p:sp>
        <p:nvSpPr>
          <p:cNvPr id="18" name="Content Placeholder 9"/>
          <p:cNvSpPr>
            <a:spLocks noGrp="1"/>
          </p:cNvSpPr>
          <p:nvPr>
            <p:ph sz="quarter" idx="18" hasCustomPrompt="1"/>
          </p:nvPr>
        </p:nvSpPr>
        <p:spPr>
          <a:xfrm>
            <a:off x="8883651" y="2755200"/>
            <a:ext cx="2476800" cy="2929467"/>
          </a:xfrm>
        </p:spPr>
        <p:txBody>
          <a:bodyPr/>
          <a:lstStyle>
            <a:lvl1pPr marL="0" indent="0" algn="ctr">
              <a:buNone/>
              <a:defRPr>
                <a:solidFill>
                  <a:schemeClr val="accent1"/>
                </a:solidFill>
              </a:defRPr>
            </a:lvl1pPr>
          </a:lstStyle>
          <a:p>
            <a:pPr lvl="0"/>
            <a:r>
              <a:rPr lang="en-US" noProof="0" dirty="0"/>
              <a:t>[Content]</a:t>
            </a:r>
          </a:p>
        </p:txBody>
      </p:sp>
      <p:sp>
        <p:nvSpPr>
          <p:cNvPr id="4" name="Footer Placeholder 3"/>
          <p:cNvSpPr>
            <a:spLocks noGrp="1"/>
          </p:cNvSpPr>
          <p:nvPr>
            <p:ph type="ftr" sz="quarter" idx="20"/>
          </p:nvPr>
        </p:nvSpPr>
        <p:spPr/>
        <p:txBody>
          <a:bodyPr/>
          <a:lstStyle/>
          <a:p>
            <a:r>
              <a:rPr lang="en-US" noProof="0"/>
              <a:t>Sales Club Webinar / July 2019</a:t>
            </a:r>
          </a:p>
        </p:txBody>
      </p:sp>
      <p:sp>
        <p:nvSpPr>
          <p:cNvPr id="8" name="Slide Number Placeholder 7"/>
          <p:cNvSpPr>
            <a:spLocks noGrp="1"/>
          </p:cNvSpPr>
          <p:nvPr>
            <p:ph type="sldNum" sz="quarter" idx="2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75507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Highlight 3">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65019" y="1665600"/>
            <a:ext cx="10866581" cy="4651200"/>
          </a:xfrm>
          <a:solidFill>
            <a:schemeClr val="bg2"/>
          </a:solidFill>
          <a:ln w="57150">
            <a:solidFill>
              <a:schemeClr val="bg2"/>
            </a:solidFill>
            <a:miter lim="800000"/>
          </a:ln>
        </p:spPr>
        <p:txBody>
          <a:bodyPr lIns="126000" tIns="79200" rIns="154800" bIns="154800">
            <a:normAutofit/>
          </a:bodyPr>
          <a:lstStyle>
            <a:lvl1pPr marL="0" indent="0">
              <a:buNone/>
              <a:defRPr sz="2933" b="1"/>
            </a:lvl1pPr>
          </a:lstStyle>
          <a:p>
            <a:pPr lvl="0"/>
            <a:r>
              <a:rPr lang="en-US" noProof="0" dirty="0"/>
              <a:t>[Subtitle in one line]</a:t>
            </a:r>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15" name="Content Placeholder 9"/>
          <p:cNvSpPr>
            <a:spLocks noGrp="1"/>
          </p:cNvSpPr>
          <p:nvPr>
            <p:ph sz="quarter" idx="15" hasCustomPrompt="1"/>
          </p:nvPr>
        </p:nvSpPr>
        <p:spPr>
          <a:xfrm>
            <a:off x="836085" y="2755200"/>
            <a:ext cx="2476499" cy="2929467"/>
          </a:xfrm>
        </p:spPr>
        <p:txBody>
          <a:bodyPr/>
          <a:lstStyle>
            <a:lvl1pPr marL="0" indent="0" algn="ctr">
              <a:buNone/>
              <a:defRPr>
                <a:solidFill>
                  <a:schemeClr val="accent1"/>
                </a:solidFill>
              </a:defRPr>
            </a:lvl1pPr>
          </a:lstStyle>
          <a:p>
            <a:pPr lvl="0"/>
            <a:r>
              <a:rPr lang="en-US" noProof="0" dirty="0"/>
              <a:t>[Content]</a:t>
            </a:r>
          </a:p>
        </p:txBody>
      </p:sp>
      <p:sp>
        <p:nvSpPr>
          <p:cNvPr id="16" name="Content Placeholder 9"/>
          <p:cNvSpPr>
            <a:spLocks noGrp="1"/>
          </p:cNvSpPr>
          <p:nvPr>
            <p:ph sz="quarter" idx="16" hasCustomPrompt="1"/>
          </p:nvPr>
        </p:nvSpPr>
        <p:spPr>
          <a:xfrm>
            <a:off x="3519869" y="2755200"/>
            <a:ext cx="2474521" cy="2929467"/>
          </a:xfrm>
        </p:spPr>
        <p:txBody>
          <a:bodyPr/>
          <a:lstStyle>
            <a:lvl1pPr marL="0" indent="0" algn="ctr">
              <a:buNone/>
              <a:defRPr>
                <a:solidFill>
                  <a:schemeClr val="accent1"/>
                </a:solidFill>
              </a:defRPr>
            </a:lvl1pPr>
          </a:lstStyle>
          <a:p>
            <a:pPr lvl="0"/>
            <a:r>
              <a:rPr lang="en-US" noProof="0" dirty="0"/>
              <a:t>[Content]</a:t>
            </a:r>
          </a:p>
        </p:txBody>
      </p:sp>
      <p:sp>
        <p:nvSpPr>
          <p:cNvPr id="17" name="Content Placeholder 9"/>
          <p:cNvSpPr>
            <a:spLocks noGrp="1"/>
          </p:cNvSpPr>
          <p:nvPr>
            <p:ph sz="quarter" idx="17" hasCustomPrompt="1"/>
          </p:nvPr>
        </p:nvSpPr>
        <p:spPr>
          <a:xfrm>
            <a:off x="6201824" y="2755200"/>
            <a:ext cx="2476800" cy="2929467"/>
          </a:xfrm>
        </p:spPr>
        <p:txBody>
          <a:bodyPr/>
          <a:lstStyle>
            <a:lvl1pPr marL="0" indent="0" algn="ctr">
              <a:buNone/>
              <a:defRPr>
                <a:solidFill>
                  <a:schemeClr val="accent1"/>
                </a:solidFill>
              </a:defRPr>
            </a:lvl1pPr>
          </a:lstStyle>
          <a:p>
            <a:pPr lvl="0"/>
            <a:r>
              <a:rPr lang="en-US" noProof="0" dirty="0"/>
              <a:t>[Content]</a:t>
            </a:r>
          </a:p>
        </p:txBody>
      </p:sp>
      <p:sp>
        <p:nvSpPr>
          <p:cNvPr id="18" name="Content Placeholder 9"/>
          <p:cNvSpPr>
            <a:spLocks noGrp="1"/>
          </p:cNvSpPr>
          <p:nvPr>
            <p:ph sz="quarter" idx="18" hasCustomPrompt="1"/>
          </p:nvPr>
        </p:nvSpPr>
        <p:spPr>
          <a:xfrm>
            <a:off x="8883651" y="2755200"/>
            <a:ext cx="2476800" cy="2929467"/>
          </a:xfrm>
        </p:spPr>
        <p:txBody>
          <a:bodyPr/>
          <a:lstStyle>
            <a:lvl1pPr marL="0" indent="0" algn="ctr">
              <a:buNone/>
              <a:defRPr>
                <a:solidFill>
                  <a:schemeClr val="accent1"/>
                </a:solidFill>
              </a:defRPr>
            </a:lvl1pPr>
          </a:lstStyle>
          <a:p>
            <a:pPr lvl="0"/>
            <a:r>
              <a:rPr lang="en-US" noProof="0" dirty="0"/>
              <a:t>[Content]</a:t>
            </a:r>
          </a:p>
        </p:txBody>
      </p:sp>
      <p:sp>
        <p:nvSpPr>
          <p:cNvPr id="4" name="Footer Placeholder 3"/>
          <p:cNvSpPr>
            <a:spLocks noGrp="1"/>
          </p:cNvSpPr>
          <p:nvPr>
            <p:ph type="ftr" sz="quarter" idx="20"/>
          </p:nvPr>
        </p:nvSpPr>
        <p:spPr/>
        <p:txBody>
          <a:bodyPr/>
          <a:lstStyle/>
          <a:p>
            <a:r>
              <a:rPr lang="en-US" noProof="0"/>
              <a:t>Sales Club Webinar / July 2019</a:t>
            </a:r>
          </a:p>
        </p:txBody>
      </p:sp>
      <p:sp>
        <p:nvSpPr>
          <p:cNvPr id="8" name="Slide Number Placeholder 7"/>
          <p:cNvSpPr>
            <a:spLocks noGrp="1"/>
          </p:cNvSpPr>
          <p:nvPr>
            <p:ph type="sldNum" sz="quarter" idx="2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52347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BI title s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0">
                <a:srgbClr val="D6043B">
                  <a:alpha val="84000"/>
                </a:srgbClr>
              </a:gs>
              <a:gs pos="100000">
                <a:srgbClr val="D6043B"/>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524000" y="1122363"/>
            <a:ext cx="5808133" cy="2387600"/>
          </a:xfrm>
        </p:spPr>
        <p:txBody>
          <a:bodyPr anchor="ctr"/>
          <a:lstStyle>
            <a:lvl1pPr algn="l">
              <a:defRPr sz="6000" b="1" u="none">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a:xfrm>
            <a:off x="1523999" y="4746823"/>
            <a:ext cx="5808133" cy="765703"/>
          </a:xfrm>
          <a:prstGeom prst="rect">
            <a:avLst/>
          </a:prstGeom>
        </p:spPr>
        <p:txBody>
          <a:bodyPr/>
          <a:lstStyle>
            <a:lvl1pPr>
              <a:defRPr sz="3500">
                <a:solidFill>
                  <a:schemeClr val="bg1"/>
                </a:solidFill>
                <a:latin typeface="Gadugi" panose="020B0502040204020203" pitchFamily="34" charset="0"/>
              </a:defRPr>
            </a:lvl1pPr>
          </a:lstStyle>
          <a:p>
            <a:fld id="{24FEF7B2-C60D-442E-A0FF-F3EF87507B56}" type="datetime4">
              <a:rPr lang="en-GB" smtClean="0"/>
              <a:pPr/>
              <a:t>14 November 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dirty="0"/>
          </a:p>
        </p:txBody>
      </p:sp>
      <p:pic>
        <p:nvPicPr>
          <p:cNvPr id="11" name="Picture 10" descr="DG_Logo_stack_Red.png"/>
          <p:cNvPicPr>
            <a:picLocks noChangeAspect="1"/>
          </p:cNvPicPr>
          <p:nvPr userDrawn="1"/>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717893" y="1122363"/>
            <a:ext cx="2950107" cy="2387600"/>
          </a:xfrm>
          <a:prstGeom prst="rect">
            <a:avLst/>
          </a:prstGeom>
        </p:spPr>
      </p:pic>
      <p:cxnSp>
        <p:nvCxnSpPr>
          <p:cNvPr id="15" name="Straight Connector 14"/>
          <p:cNvCxnSpPr/>
          <p:nvPr userDrawn="1"/>
        </p:nvCxnSpPr>
        <p:spPr>
          <a:xfrm>
            <a:off x="1523999" y="4332924"/>
            <a:ext cx="55880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8463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Highlight 4">
    <p:spTree>
      <p:nvGrpSpPr>
        <p:cNvPr id="1" name=""/>
        <p:cNvGrpSpPr/>
        <p:nvPr/>
      </p:nvGrpSpPr>
      <p:grpSpPr>
        <a:xfrm>
          <a:off x="0" y="0"/>
          <a:ext cx="0" cy="0"/>
          <a:chOff x="0" y="0"/>
          <a:chExt cx="0" cy="0"/>
        </a:xfrm>
      </p:grpSpPr>
      <p:sp>
        <p:nvSpPr>
          <p:cNvPr id="3" name="Text Placeholder 2"/>
          <p:cNvSpPr>
            <a:spLocks noGrp="1"/>
          </p:cNvSpPr>
          <p:nvPr>
            <p:ph type="body" sz="quarter" idx="19" hasCustomPrompt="1"/>
          </p:nvPr>
        </p:nvSpPr>
        <p:spPr>
          <a:xfrm>
            <a:off x="667200" y="1665600"/>
            <a:ext cx="10867200" cy="4651200"/>
          </a:xfrm>
          <a:ln w="57150">
            <a:solidFill>
              <a:schemeClr val="bg2"/>
            </a:solidFill>
            <a:miter lim="800000"/>
          </a:ln>
        </p:spPr>
        <p:txBody>
          <a:bodyPr lIns="126000" tIns="79200" rIns="154800" bIns="154800">
            <a:normAutofit/>
          </a:bodyPr>
          <a:lstStyle>
            <a:lvl1pPr marL="0" indent="0">
              <a:buNone/>
              <a:defRPr sz="2933" b="1"/>
            </a:lvl1pPr>
          </a:lstStyle>
          <a:p>
            <a:pPr lvl="0"/>
            <a:r>
              <a:rPr lang="en-US" noProof="0" dirty="0"/>
              <a:t>[Subtitle in one line]</a:t>
            </a:r>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15" name="Content Placeholder 9"/>
          <p:cNvSpPr>
            <a:spLocks noGrp="1"/>
          </p:cNvSpPr>
          <p:nvPr>
            <p:ph sz="quarter" idx="15" hasCustomPrompt="1"/>
          </p:nvPr>
        </p:nvSpPr>
        <p:spPr>
          <a:xfrm>
            <a:off x="836085" y="2755200"/>
            <a:ext cx="2476499" cy="2929467"/>
          </a:xfrm>
        </p:spPr>
        <p:txBody>
          <a:bodyPr/>
          <a:lstStyle>
            <a:lvl1pPr marL="0" indent="0" algn="ctr">
              <a:buNone/>
              <a:defRPr>
                <a:solidFill>
                  <a:schemeClr val="accent1"/>
                </a:solidFill>
              </a:defRPr>
            </a:lvl1pPr>
          </a:lstStyle>
          <a:p>
            <a:pPr lvl="0"/>
            <a:r>
              <a:rPr lang="en-US" noProof="0" dirty="0"/>
              <a:t>[Content]</a:t>
            </a:r>
          </a:p>
        </p:txBody>
      </p:sp>
      <p:sp>
        <p:nvSpPr>
          <p:cNvPr id="16" name="Content Placeholder 9"/>
          <p:cNvSpPr>
            <a:spLocks noGrp="1"/>
          </p:cNvSpPr>
          <p:nvPr>
            <p:ph sz="quarter" idx="16" hasCustomPrompt="1"/>
          </p:nvPr>
        </p:nvSpPr>
        <p:spPr>
          <a:xfrm>
            <a:off x="3519869" y="2755200"/>
            <a:ext cx="2474521" cy="2929467"/>
          </a:xfrm>
        </p:spPr>
        <p:txBody>
          <a:bodyPr/>
          <a:lstStyle>
            <a:lvl1pPr marL="0" indent="0" algn="ctr">
              <a:buNone/>
              <a:defRPr>
                <a:solidFill>
                  <a:schemeClr val="accent1"/>
                </a:solidFill>
              </a:defRPr>
            </a:lvl1pPr>
          </a:lstStyle>
          <a:p>
            <a:pPr lvl="0"/>
            <a:r>
              <a:rPr lang="en-US" noProof="0" dirty="0"/>
              <a:t>[Content]</a:t>
            </a:r>
          </a:p>
        </p:txBody>
      </p:sp>
      <p:sp>
        <p:nvSpPr>
          <p:cNvPr id="19" name="Content Placeholder 9"/>
          <p:cNvSpPr>
            <a:spLocks noGrp="1"/>
          </p:cNvSpPr>
          <p:nvPr>
            <p:ph sz="quarter" idx="17" hasCustomPrompt="1"/>
          </p:nvPr>
        </p:nvSpPr>
        <p:spPr>
          <a:xfrm>
            <a:off x="6201824" y="2755200"/>
            <a:ext cx="2476800" cy="2929467"/>
          </a:xfrm>
        </p:spPr>
        <p:txBody>
          <a:bodyPr/>
          <a:lstStyle>
            <a:lvl1pPr marL="0" indent="0" algn="ctr">
              <a:buNone/>
              <a:defRPr>
                <a:solidFill>
                  <a:schemeClr val="accent1"/>
                </a:solidFill>
              </a:defRPr>
            </a:lvl1pPr>
          </a:lstStyle>
          <a:p>
            <a:pPr lvl="0"/>
            <a:r>
              <a:rPr lang="en-US" noProof="0" dirty="0"/>
              <a:t>[Content]</a:t>
            </a:r>
          </a:p>
        </p:txBody>
      </p:sp>
      <p:sp>
        <p:nvSpPr>
          <p:cNvPr id="20" name="Content Placeholder 9"/>
          <p:cNvSpPr>
            <a:spLocks noGrp="1"/>
          </p:cNvSpPr>
          <p:nvPr>
            <p:ph sz="quarter" idx="18" hasCustomPrompt="1"/>
          </p:nvPr>
        </p:nvSpPr>
        <p:spPr>
          <a:xfrm>
            <a:off x="8883651" y="2755200"/>
            <a:ext cx="2476800" cy="2929467"/>
          </a:xfrm>
        </p:spPr>
        <p:txBody>
          <a:bodyPr/>
          <a:lstStyle>
            <a:lvl1pPr marL="0" indent="0" algn="ctr">
              <a:buNone/>
              <a:defRPr>
                <a:solidFill>
                  <a:schemeClr val="accent1"/>
                </a:solidFill>
              </a:defRPr>
            </a:lvl1pPr>
          </a:lstStyle>
          <a:p>
            <a:pPr lvl="0"/>
            <a:r>
              <a:rPr lang="en-US" noProof="0" dirty="0"/>
              <a:t>[Content]</a:t>
            </a:r>
          </a:p>
        </p:txBody>
      </p:sp>
      <p:sp>
        <p:nvSpPr>
          <p:cNvPr id="4" name="Footer Placeholder 3"/>
          <p:cNvSpPr>
            <a:spLocks noGrp="1"/>
          </p:cNvSpPr>
          <p:nvPr>
            <p:ph type="ftr" sz="quarter" idx="20"/>
          </p:nvPr>
        </p:nvSpPr>
        <p:spPr/>
        <p:txBody>
          <a:bodyPr/>
          <a:lstStyle/>
          <a:p>
            <a:r>
              <a:rPr lang="en-US" noProof="0"/>
              <a:t>Sales Club Webinar / July 2019</a:t>
            </a:r>
          </a:p>
        </p:txBody>
      </p:sp>
      <p:sp>
        <p:nvSpPr>
          <p:cNvPr id="8" name="Slide Number Placeholder 7"/>
          <p:cNvSpPr>
            <a:spLocks noGrp="1"/>
          </p:cNvSpPr>
          <p:nvPr>
            <p:ph type="sldNum" sz="quarter" idx="21"/>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408095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Pic &amp; Feature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5168899" y="1625601"/>
            <a:ext cx="6398952" cy="4732867"/>
          </a:xfrm>
          <a:solidFill>
            <a:schemeClr val="accent1"/>
          </a:solidFill>
        </p:spPr>
        <p:txBody>
          <a:bodyPr lIns="154800" tIns="1368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0" name="Picture Placeholder 8"/>
          <p:cNvSpPr>
            <a:spLocks noGrp="1"/>
          </p:cNvSpPr>
          <p:nvPr>
            <p:ph type="pic" sz="quarter" idx="16" hasCustomPrompt="1"/>
          </p:nvPr>
        </p:nvSpPr>
        <p:spPr>
          <a:xfrm>
            <a:off x="628651" y="1625600"/>
            <a:ext cx="4334932"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9"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29035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Pic &amp; Content">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8800" y="1625601"/>
            <a:ext cx="5366400"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1" name="Picture Placeholder 8"/>
          <p:cNvSpPr>
            <a:spLocks noGrp="1"/>
          </p:cNvSpPr>
          <p:nvPr>
            <p:ph type="pic" sz="quarter" idx="17" hasCustomPrompt="1"/>
          </p:nvPr>
        </p:nvSpPr>
        <p:spPr>
          <a:xfrm>
            <a:off x="628800" y="4103759"/>
            <a:ext cx="5365600" cy="2256000"/>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3" name="Footer Placeholder 2"/>
          <p:cNvSpPr>
            <a:spLocks noGrp="1"/>
          </p:cNvSpPr>
          <p:nvPr>
            <p:ph type="ftr" sz="quarter" idx="18"/>
          </p:nvPr>
        </p:nvSpPr>
        <p:spPr/>
        <p:txBody>
          <a:bodyPr/>
          <a:lstStyle/>
          <a:p>
            <a:r>
              <a:rPr lang="en-US" noProof="0"/>
              <a:t>Sales Club Webinar / July 2019</a:t>
            </a:r>
          </a:p>
        </p:txBody>
      </p:sp>
      <p:sp>
        <p:nvSpPr>
          <p:cNvPr id="5" name="Slide Number Placeholder 4"/>
          <p:cNvSpPr>
            <a:spLocks noGrp="1"/>
          </p:cNvSpPr>
          <p:nvPr>
            <p:ph type="sldNum" sz="quarter" idx="19"/>
          </p:nvPr>
        </p:nvSpPr>
        <p:spPr/>
        <p:txBody>
          <a:bodyPr/>
          <a:lstStyle/>
          <a:p>
            <a:fld id="{E917DE0E-AFB1-41FD-BC35-27DB61CA125F}" type="slidenum">
              <a:rPr lang="en-AU" smtClean="0"/>
              <a:pPr/>
              <a:t>‹#›</a:t>
            </a:fld>
            <a:endParaRPr lang="en-AU"/>
          </a:p>
        </p:txBody>
      </p:sp>
      <p:sp>
        <p:nvSpPr>
          <p:cNvPr id="8" name="Content Placeholder 6"/>
          <p:cNvSpPr>
            <a:spLocks noGrp="1"/>
          </p:cNvSpPr>
          <p:nvPr>
            <p:ph sz="quarter" idx="14"/>
          </p:nvPr>
        </p:nvSpPr>
        <p:spPr>
          <a:xfrm>
            <a:off x="6203950" y="1584001"/>
            <a:ext cx="5365751" cy="4784087"/>
          </a:xfrm>
        </p:spPr>
        <p:txBody>
          <a:body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Tree>
    <p:extLst>
      <p:ext uri="{BB962C8B-B14F-4D97-AF65-F5344CB8AC3E}">
        <p14:creationId xmlns:p14="http://schemas.microsoft.com/office/powerpoint/2010/main" val="313077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Pic &amp;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6021387" y="1654175"/>
            <a:ext cx="5527147" cy="4675505"/>
          </a:xfrm>
          <a:noFill/>
          <a:ln w="38100">
            <a:solidFill>
              <a:schemeClr val="accent2"/>
            </a:solidFill>
            <a:miter lim="800000"/>
          </a:ln>
        </p:spPr>
        <p:txBody>
          <a:bodyPr lIns="144000" tIns="82800" rIns="154800" bIns="154800">
            <a:normAutofit/>
          </a:bodyPr>
          <a:lstStyle>
            <a:lvl1pPr marL="0" indent="0">
              <a:buNone/>
              <a:defRPr sz="2933" i="1">
                <a:solidFill>
                  <a:schemeClr val="accent1"/>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0" name="Picture Placeholder 8"/>
          <p:cNvSpPr>
            <a:spLocks noGrp="1"/>
          </p:cNvSpPr>
          <p:nvPr>
            <p:ph type="pic" sz="quarter" idx="16" hasCustomPrompt="1"/>
          </p:nvPr>
        </p:nvSpPr>
        <p:spPr>
          <a:xfrm>
            <a:off x="628802" y="1625600"/>
            <a:ext cx="2476349"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1" name="Picture Placeholder 8"/>
          <p:cNvSpPr>
            <a:spLocks noGrp="1"/>
          </p:cNvSpPr>
          <p:nvPr>
            <p:ph type="pic" sz="quarter" idx="17" hasCustomPrompt="1"/>
          </p:nvPr>
        </p:nvSpPr>
        <p:spPr>
          <a:xfrm>
            <a:off x="3322426" y="4106332"/>
            <a:ext cx="2476500" cy="2256000"/>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9" name="Picture Placeholder 8"/>
          <p:cNvSpPr>
            <a:spLocks noGrp="1"/>
          </p:cNvSpPr>
          <p:nvPr>
            <p:ph type="pic" sz="quarter" idx="18" hasCustomPrompt="1"/>
          </p:nvPr>
        </p:nvSpPr>
        <p:spPr>
          <a:xfrm>
            <a:off x="3322426" y="1625601"/>
            <a:ext cx="2476501"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3" name="Footer Placeholder 2"/>
          <p:cNvSpPr>
            <a:spLocks noGrp="1"/>
          </p:cNvSpPr>
          <p:nvPr>
            <p:ph type="ftr" sz="quarter" idx="19"/>
          </p:nvPr>
        </p:nvSpPr>
        <p:spPr/>
        <p:txBody>
          <a:bodyPr/>
          <a:lstStyle/>
          <a:p>
            <a:r>
              <a:rPr lang="en-US" noProof="0"/>
              <a:t>Sales Club Webinar / July 2019</a:t>
            </a:r>
          </a:p>
        </p:txBody>
      </p:sp>
      <p:sp>
        <p:nvSpPr>
          <p:cNvPr id="8" name="Slide Number Placeholder 7"/>
          <p:cNvSpPr>
            <a:spLocks noGrp="1"/>
          </p:cNvSpPr>
          <p:nvPr>
            <p:ph type="sldNum" sz="quarter" idx="20"/>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92744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Pic &amp; Content 2">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5994400" y="1544321"/>
            <a:ext cx="5573600" cy="4814145"/>
          </a:xfrm>
          <a:noFill/>
          <a:ln w="38100">
            <a:noFill/>
          </a:ln>
        </p:spPr>
        <p:txBody>
          <a:bodyPr lIns="0" tIns="0" rIns="0" bIns="0">
            <a:normAutofit/>
          </a:bodyPr>
          <a:lstStyle>
            <a:lvl1pPr marL="0" indent="0">
              <a:buNone/>
              <a:defRPr sz="2933" i="1">
                <a:solidFill>
                  <a:schemeClr val="accent1"/>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0" name="Picture Placeholder 8"/>
          <p:cNvSpPr>
            <a:spLocks noGrp="1"/>
          </p:cNvSpPr>
          <p:nvPr>
            <p:ph type="pic" sz="quarter" idx="16" hasCustomPrompt="1"/>
          </p:nvPr>
        </p:nvSpPr>
        <p:spPr>
          <a:xfrm>
            <a:off x="628800" y="1625600"/>
            <a:ext cx="2476800"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1" name="Picture Placeholder 8"/>
          <p:cNvSpPr>
            <a:spLocks noGrp="1"/>
          </p:cNvSpPr>
          <p:nvPr>
            <p:ph type="pic" sz="quarter" idx="17" hasCustomPrompt="1"/>
          </p:nvPr>
        </p:nvSpPr>
        <p:spPr>
          <a:xfrm>
            <a:off x="3336000" y="4128000"/>
            <a:ext cx="2438400" cy="2213533"/>
          </a:xfrm>
          <a:solidFill>
            <a:schemeClr val="tx2">
              <a:lumMod val="20000"/>
              <a:lumOff val="80000"/>
            </a:schemeClr>
          </a:solidFill>
          <a:ln w="38100">
            <a:solidFill>
              <a:schemeClr val="accent2"/>
            </a:solidFill>
            <a:miter lim="800000"/>
          </a:ln>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9" name="Picture Placeholder 8"/>
          <p:cNvSpPr>
            <a:spLocks noGrp="1"/>
          </p:cNvSpPr>
          <p:nvPr>
            <p:ph type="pic" sz="quarter" idx="18" hasCustomPrompt="1"/>
          </p:nvPr>
        </p:nvSpPr>
        <p:spPr>
          <a:xfrm>
            <a:off x="3321600" y="1625601"/>
            <a:ext cx="2474979"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3" name="Footer Placeholder 2"/>
          <p:cNvSpPr>
            <a:spLocks noGrp="1"/>
          </p:cNvSpPr>
          <p:nvPr>
            <p:ph type="ftr" sz="quarter" idx="19"/>
          </p:nvPr>
        </p:nvSpPr>
        <p:spPr/>
        <p:txBody>
          <a:bodyPr/>
          <a:lstStyle/>
          <a:p>
            <a:r>
              <a:rPr lang="en-US" noProof="0"/>
              <a:t>Sales Club Webinar / July 2019</a:t>
            </a:r>
          </a:p>
        </p:txBody>
      </p:sp>
      <p:sp>
        <p:nvSpPr>
          <p:cNvPr id="8" name="Slide Number Placeholder 7"/>
          <p:cNvSpPr>
            <a:spLocks noGrp="1"/>
          </p:cNvSpPr>
          <p:nvPr>
            <p:ph type="sldNum" sz="quarter" idx="20"/>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46249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Pic &amp; Content 3">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6016201" y="1654175"/>
            <a:ext cx="5551800" cy="4675200"/>
          </a:xfrm>
          <a:noFill/>
          <a:ln w="38100">
            <a:solidFill>
              <a:schemeClr val="accent1"/>
            </a:solidFill>
            <a:miter lim="800000"/>
          </a:ln>
        </p:spPr>
        <p:txBody>
          <a:bodyPr lIns="154800" tIns="90000" rIns="154800" bIns="154800">
            <a:normAutofit/>
          </a:bodyPr>
          <a:lstStyle>
            <a:lvl1pPr marL="0" indent="0">
              <a:buNone/>
              <a:defRPr sz="2933" i="1">
                <a:solidFill>
                  <a:schemeClr val="accent1"/>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3" name="Picture Placeholder 8"/>
          <p:cNvSpPr>
            <a:spLocks noGrp="1"/>
          </p:cNvSpPr>
          <p:nvPr>
            <p:ph type="pic" sz="quarter" idx="16" hasCustomPrompt="1"/>
          </p:nvPr>
        </p:nvSpPr>
        <p:spPr>
          <a:xfrm>
            <a:off x="628802" y="1625600"/>
            <a:ext cx="2476349"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4" name="Picture Placeholder 8"/>
          <p:cNvSpPr>
            <a:spLocks noGrp="1"/>
          </p:cNvSpPr>
          <p:nvPr>
            <p:ph type="pic" sz="quarter" idx="17" hasCustomPrompt="1"/>
          </p:nvPr>
        </p:nvSpPr>
        <p:spPr>
          <a:xfrm>
            <a:off x="3322426" y="4106332"/>
            <a:ext cx="2476500" cy="2256000"/>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5" name="Picture Placeholder 8"/>
          <p:cNvSpPr>
            <a:spLocks noGrp="1"/>
          </p:cNvSpPr>
          <p:nvPr>
            <p:ph type="pic" sz="quarter" idx="18" hasCustomPrompt="1"/>
          </p:nvPr>
        </p:nvSpPr>
        <p:spPr>
          <a:xfrm>
            <a:off x="3322426" y="1625601"/>
            <a:ext cx="2476501"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3" name="Footer Placeholder 2"/>
          <p:cNvSpPr>
            <a:spLocks noGrp="1"/>
          </p:cNvSpPr>
          <p:nvPr>
            <p:ph type="ftr" sz="quarter" idx="19"/>
          </p:nvPr>
        </p:nvSpPr>
        <p:spPr/>
        <p:txBody>
          <a:bodyPr/>
          <a:lstStyle/>
          <a:p>
            <a:r>
              <a:rPr lang="en-US" noProof="0"/>
              <a:t>Sales Club Webinar / July 2019</a:t>
            </a:r>
          </a:p>
        </p:txBody>
      </p:sp>
      <p:sp>
        <p:nvSpPr>
          <p:cNvPr id="8" name="Slide Number Placeholder 7"/>
          <p:cNvSpPr>
            <a:spLocks noGrp="1"/>
          </p:cNvSpPr>
          <p:nvPr>
            <p:ph type="sldNum" sz="quarter" idx="20"/>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9108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Pic &amp; Content 4">
    <p:spTree>
      <p:nvGrpSpPr>
        <p:cNvPr id="1" name=""/>
        <p:cNvGrpSpPr/>
        <p:nvPr/>
      </p:nvGrpSpPr>
      <p:grpSpPr>
        <a:xfrm>
          <a:off x="0" y="0"/>
          <a:ext cx="0" cy="0"/>
          <a:chOff x="0" y="0"/>
          <a:chExt cx="0" cy="0"/>
        </a:xfrm>
      </p:grpSpPr>
      <p:sp>
        <p:nvSpPr>
          <p:cNvPr id="13" name="Content Placeholder 3"/>
          <p:cNvSpPr>
            <a:spLocks noGrp="1"/>
          </p:cNvSpPr>
          <p:nvPr>
            <p:ph sz="quarter" idx="11" hasCustomPrompt="1"/>
          </p:nvPr>
        </p:nvSpPr>
        <p:spPr>
          <a:xfrm>
            <a:off x="5994400" y="1544321"/>
            <a:ext cx="5573600" cy="4814145"/>
          </a:xfrm>
          <a:noFill/>
          <a:ln w="38100">
            <a:noFill/>
          </a:ln>
        </p:spPr>
        <p:txBody>
          <a:bodyPr lIns="0" tIns="0" rIns="0" bIns="0">
            <a:normAutofit/>
          </a:bodyPr>
          <a:lstStyle>
            <a:lvl1pPr marL="0" indent="0">
              <a:buNone/>
              <a:defRPr sz="2933" i="1">
                <a:solidFill>
                  <a:schemeClr val="accent1"/>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4" name="Picture Placeholder 8"/>
          <p:cNvSpPr>
            <a:spLocks noGrp="1"/>
          </p:cNvSpPr>
          <p:nvPr>
            <p:ph type="pic" sz="quarter" idx="16" hasCustomPrompt="1"/>
          </p:nvPr>
        </p:nvSpPr>
        <p:spPr>
          <a:xfrm>
            <a:off x="628800" y="1625600"/>
            <a:ext cx="2476800"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5" name="Picture Placeholder 8"/>
          <p:cNvSpPr>
            <a:spLocks noGrp="1"/>
          </p:cNvSpPr>
          <p:nvPr>
            <p:ph type="pic" sz="quarter" idx="17" hasCustomPrompt="1"/>
          </p:nvPr>
        </p:nvSpPr>
        <p:spPr>
          <a:xfrm>
            <a:off x="3336000" y="4128000"/>
            <a:ext cx="2438400" cy="2213533"/>
          </a:xfrm>
          <a:solidFill>
            <a:schemeClr val="tx2">
              <a:lumMod val="20000"/>
              <a:lumOff val="80000"/>
            </a:schemeClr>
          </a:solidFill>
          <a:ln w="38100">
            <a:solidFill>
              <a:schemeClr val="accent1"/>
            </a:solidFill>
            <a:miter lim="800000"/>
          </a:ln>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6" name="Picture Placeholder 8"/>
          <p:cNvSpPr>
            <a:spLocks noGrp="1"/>
          </p:cNvSpPr>
          <p:nvPr>
            <p:ph type="pic" sz="quarter" idx="18" hasCustomPrompt="1"/>
          </p:nvPr>
        </p:nvSpPr>
        <p:spPr>
          <a:xfrm>
            <a:off x="3321600" y="1625601"/>
            <a:ext cx="2474979"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3" name="Footer Placeholder 2"/>
          <p:cNvSpPr>
            <a:spLocks noGrp="1"/>
          </p:cNvSpPr>
          <p:nvPr>
            <p:ph type="ftr" sz="quarter" idx="19"/>
          </p:nvPr>
        </p:nvSpPr>
        <p:spPr/>
        <p:txBody>
          <a:bodyPr/>
          <a:lstStyle/>
          <a:p>
            <a:r>
              <a:rPr lang="en-US" noProof="0"/>
              <a:t>Sales Club Webinar / July 2019</a:t>
            </a:r>
          </a:p>
        </p:txBody>
      </p:sp>
      <p:sp>
        <p:nvSpPr>
          <p:cNvPr id="4" name="Slide Number Placeholder 3"/>
          <p:cNvSpPr>
            <a:spLocks noGrp="1"/>
          </p:cNvSpPr>
          <p:nvPr>
            <p:ph type="sldNum" sz="quarter" idx="20"/>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8321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Pic &amp; Content 5">
    <p:spTree>
      <p:nvGrpSpPr>
        <p:cNvPr id="1" name=""/>
        <p:cNvGrpSpPr/>
        <p:nvPr/>
      </p:nvGrpSpPr>
      <p:grpSpPr>
        <a:xfrm>
          <a:off x="0" y="0"/>
          <a:ext cx="0" cy="0"/>
          <a:chOff x="0" y="0"/>
          <a:chExt cx="0" cy="0"/>
        </a:xfrm>
      </p:grpSpPr>
      <p:sp>
        <p:nvSpPr>
          <p:cNvPr id="13" name="Content Placeholder 3"/>
          <p:cNvSpPr>
            <a:spLocks noGrp="1"/>
          </p:cNvSpPr>
          <p:nvPr>
            <p:ph sz="quarter" idx="11" hasCustomPrompt="1"/>
          </p:nvPr>
        </p:nvSpPr>
        <p:spPr>
          <a:xfrm>
            <a:off x="5994400" y="1544321"/>
            <a:ext cx="5573600" cy="4814145"/>
          </a:xfrm>
          <a:noFill/>
          <a:ln w="38100">
            <a:noFill/>
          </a:ln>
        </p:spPr>
        <p:txBody>
          <a:bodyPr lIns="0" tIns="0" rIns="0" bIns="0">
            <a:normAutofit/>
          </a:bodyPr>
          <a:lstStyle>
            <a:lvl1pPr marL="0" indent="0">
              <a:buNone/>
              <a:defRPr sz="2933" i="1">
                <a:solidFill>
                  <a:schemeClr val="accent1"/>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[Enter text]</a:t>
            </a:r>
          </a:p>
        </p:txBody>
      </p:sp>
      <p:sp>
        <p:nvSpPr>
          <p:cNvPr id="14" name="Picture Placeholder 8"/>
          <p:cNvSpPr>
            <a:spLocks noGrp="1"/>
          </p:cNvSpPr>
          <p:nvPr>
            <p:ph type="pic" sz="quarter" idx="16" hasCustomPrompt="1"/>
          </p:nvPr>
        </p:nvSpPr>
        <p:spPr>
          <a:xfrm>
            <a:off x="628800" y="1625600"/>
            <a:ext cx="2476800"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5" name="Picture Placeholder 8"/>
          <p:cNvSpPr>
            <a:spLocks noGrp="1"/>
          </p:cNvSpPr>
          <p:nvPr>
            <p:ph type="pic" sz="quarter" idx="17" hasCustomPrompt="1"/>
          </p:nvPr>
        </p:nvSpPr>
        <p:spPr>
          <a:xfrm>
            <a:off x="3336000" y="4128000"/>
            <a:ext cx="2438400" cy="2213533"/>
          </a:xfrm>
          <a:solidFill>
            <a:schemeClr val="tx2">
              <a:lumMod val="20000"/>
              <a:lumOff val="80000"/>
            </a:schemeClr>
          </a:solidFill>
          <a:ln w="38100">
            <a:solidFill>
              <a:srgbClr val="8282DC"/>
            </a:solidFill>
            <a:miter lim="800000"/>
          </a:ln>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6" name="Picture Placeholder 8"/>
          <p:cNvSpPr>
            <a:spLocks noGrp="1"/>
          </p:cNvSpPr>
          <p:nvPr>
            <p:ph type="pic" sz="quarter" idx="18" hasCustomPrompt="1"/>
          </p:nvPr>
        </p:nvSpPr>
        <p:spPr>
          <a:xfrm>
            <a:off x="3321600" y="1625601"/>
            <a:ext cx="2474979"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2" name="Title 1"/>
          <p:cNvSpPr>
            <a:spLocks noGrp="1"/>
          </p:cNvSpPr>
          <p:nvPr>
            <p:ph type="title"/>
          </p:nvPr>
        </p:nvSpPr>
        <p:spPr/>
        <p:txBody>
          <a:bodyPr/>
          <a:lstStyle/>
          <a:p>
            <a:r>
              <a:rPr lang="fr-FR" noProof="0"/>
              <a:t>Modifiez le style du titre</a:t>
            </a:r>
            <a:endParaRPr lang="en-US" noProof="0" dirty="0"/>
          </a:p>
        </p:txBody>
      </p:sp>
      <p:sp>
        <p:nvSpPr>
          <p:cNvPr id="3" name="Footer Placeholder 2"/>
          <p:cNvSpPr>
            <a:spLocks noGrp="1"/>
          </p:cNvSpPr>
          <p:nvPr>
            <p:ph type="ftr" sz="quarter" idx="19"/>
          </p:nvPr>
        </p:nvSpPr>
        <p:spPr/>
        <p:txBody>
          <a:bodyPr/>
          <a:lstStyle/>
          <a:p>
            <a:r>
              <a:rPr lang="en-US" noProof="0"/>
              <a:t>Sales Club Webinar / July 2019</a:t>
            </a:r>
          </a:p>
        </p:txBody>
      </p:sp>
      <p:sp>
        <p:nvSpPr>
          <p:cNvPr id="4" name="Slide Number Placeholder 3"/>
          <p:cNvSpPr>
            <a:spLocks noGrp="1"/>
          </p:cNvSpPr>
          <p:nvPr>
            <p:ph type="sldNum" sz="quarter" idx="20"/>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99505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8649" y="1625601"/>
            <a:ext cx="5366400"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9" name="Picture Placeholder 8"/>
          <p:cNvSpPr>
            <a:spLocks noGrp="1"/>
          </p:cNvSpPr>
          <p:nvPr>
            <p:ph type="pic" sz="quarter" idx="18" hasCustomPrompt="1"/>
          </p:nvPr>
        </p:nvSpPr>
        <p:spPr>
          <a:xfrm>
            <a:off x="6206400" y="1625601"/>
            <a:ext cx="5366400"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3" name="Picture Placeholder 8"/>
          <p:cNvSpPr>
            <a:spLocks noGrp="1"/>
          </p:cNvSpPr>
          <p:nvPr>
            <p:ph type="pic" sz="quarter" idx="19" hasCustomPrompt="1"/>
          </p:nvPr>
        </p:nvSpPr>
        <p:spPr>
          <a:xfrm>
            <a:off x="628648" y="4113775"/>
            <a:ext cx="5366400" cy="2244692"/>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4" name="Picture Placeholder 8"/>
          <p:cNvSpPr>
            <a:spLocks noGrp="1"/>
          </p:cNvSpPr>
          <p:nvPr>
            <p:ph type="pic" sz="quarter" idx="20" hasCustomPrompt="1"/>
          </p:nvPr>
        </p:nvSpPr>
        <p:spPr>
          <a:xfrm>
            <a:off x="6206400" y="4113775"/>
            <a:ext cx="5366400" cy="2244692"/>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1"/>
          </p:nvPr>
        </p:nvSpPr>
        <p:spPr/>
        <p:txBody>
          <a:bodyPr/>
          <a:lstStyle/>
          <a:p>
            <a:r>
              <a:rPr lang="en-US" noProof="0"/>
              <a:t>Sales Club Webinar / July 2019</a:t>
            </a:r>
          </a:p>
        </p:txBody>
      </p:sp>
      <p:sp>
        <p:nvSpPr>
          <p:cNvPr id="4" name="Slide Number Placeholder 3"/>
          <p:cNvSpPr>
            <a:spLocks noGrp="1"/>
          </p:cNvSpPr>
          <p:nvPr>
            <p:ph type="sldNum" sz="quarter" idx="2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52802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30769" y="1625599"/>
            <a:ext cx="3507316"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1" name="Picture Placeholder 8"/>
          <p:cNvSpPr>
            <a:spLocks noGrp="1"/>
          </p:cNvSpPr>
          <p:nvPr>
            <p:ph type="pic" sz="quarter" idx="17" hasCustomPrompt="1"/>
          </p:nvPr>
        </p:nvSpPr>
        <p:spPr>
          <a:xfrm>
            <a:off x="630769" y="4114026"/>
            <a:ext cx="3507315" cy="2244441"/>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9" name="Picture Placeholder 8"/>
          <p:cNvSpPr>
            <a:spLocks noGrp="1"/>
          </p:cNvSpPr>
          <p:nvPr>
            <p:ph type="pic" sz="quarter" idx="18" hasCustomPrompt="1"/>
          </p:nvPr>
        </p:nvSpPr>
        <p:spPr>
          <a:xfrm>
            <a:off x="4343401" y="1625599"/>
            <a:ext cx="3509432" cy="22563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2" name="Picture Placeholder 8"/>
          <p:cNvSpPr>
            <a:spLocks noGrp="1"/>
          </p:cNvSpPr>
          <p:nvPr>
            <p:ph type="pic" sz="quarter" idx="19" hasCustomPrompt="1"/>
          </p:nvPr>
        </p:nvSpPr>
        <p:spPr>
          <a:xfrm>
            <a:off x="4343402" y="4114025"/>
            <a:ext cx="3509431" cy="2256000"/>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3" name="Picture Placeholder 8"/>
          <p:cNvSpPr>
            <a:spLocks noGrp="1"/>
          </p:cNvSpPr>
          <p:nvPr>
            <p:ph type="pic" sz="quarter" idx="20" hasCustomPrompt="1"/>
          </p:nvPr>
        </p:nvSpPr>
        <p:spPr>
          <a:xfrm>
            <a:off x="8053917" y="1625598"/>
            <a:ext cx="3508783" cy="2256369"/>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4" name="Picture Placeholder 8"/>
          <p:cNvSpPr>
            <a:spLocks noGrp="1"/>
          </p:cNvSpPr>
          <p:nvPr>
            <p:ph type="pic" sz="quarter" idx="21" hasCustomPrompt="1"/>
          </p:nvPr>
        </p:nvSpPr>
        <p:spPr>
          <a:xfrm>
            <a:off x="8053917" y="4114025"/>
            <a:ext cx="3508783" cy="2256000"/>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2"/>
          </p:nvPr>
        </p:nvSpPr>
        <p:spPr/>
        <p:txBody>
          <a:bodyPr/>
          <a:lstStyle/>
          <a:p>
            <a:r>
              <a:rPr lang="en-US" noProof="0"/>
              <a:t>Sales Club Webinar / July 2019</a:t>
            </a:r>
          </a:p>
        </p:txBody>
      </p:sp>
      <p:sp>
        <p:nvSpPr>
          <p:cNvPr id="4" name="Slide Number Placeholder 3"/>
          <p:cNvSpPr>
            <a:spLocks noGrp="1"/>
          </p:cNvSpPr>
          <p:nvPr>
            <p:ph type="sldNum" sz="quarter" idx="23"/>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9980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BI title s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0">
                <a:srgbClr val="D6043B">
                  <a:alpha val="84000"/>
                </a:srgbClr>
              </a:gs>
              <a:gs pos="100000">
                <a:srgbClr val="D6043B"/>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1524000" y="1122363"/>
            <a:ext cx="5808133" cy="2387600"/>
          </a:xfrm>
        </p:spPr>
        <p:txBody>
          <a:bodyPr anchor="ctr"/>
          <a:lstStyle>
            <a:lvl1pPr algn="l">
              <a:defRPr sz="6000" b="1" u="none">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a:xfrm>
            <a:off x="1523999" y="3806297"/>
            <a:ext cx="5808133" cy="765703"/>
          </a:xfrm>
          <a:prstGeom prst="rect">
            <a:avLst/>
          </a:prstGeom>
        </p:spPr>
        <p:txBody>
          <a:bodyPr/>
          <a:lstStyle>
            <a:lvl1pPr>
              <a:defRPr sz="3500">
                <a:solidFill>
                  <a:schemeClr val="bg1"/>
                </a:solidFill>
                <a:latin typeface="Gadugi" panose="020B0502040204020203" pitchFamily="34" charset="0"/>
              </a:defRPr>
            </a:lvl1pPr>
          </a:lstStyle>
          <a:p>
            <a:fld id="{24FEF7B2-C60D-442E-A0FF-F3EF87507B56}" type="datetime4">
              <a:rPr lang="en-GB" smtClean="0"/>
              <a:pPr/>
              <a:t>14 November 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dirty="0"/>
          </a:p>
        </p:txBody>
      </p:sp>
    </p:spTree>
    <p:extLst>
      <p:ext uri="{BB962C8B-B14F-4D97-AF65-F5344CB8AC3E}">
        <p14:creationId xmlns:p14="http://schemas.microsoft.com/office/powerpoint/2010/main" val="29184949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10" name="Picture Placeholder 8"/>
          <p:cNvSpPr>
            <a:spLocks noGrp="1"/>
          </p:cNvSpPr>
          <p:nvPr>
            <p:ph type="pic" sz="quarter" idx="16" hasCustomPrompt="1"/>
          </p:nvPr>
        </p:nvSpPr>
        <p:spPr>
          <a:xfrm>
            <a:off x="628800" y="1625601"/>
            <a:ext cx="10939200" cy="4732865"/>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p>
        </p:txBody>
      </p:sp>
      <p:sp>
        <p:nvSpPr>
          <p:cNvPr id="4" name="Slide Number Placeholder 3"/>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80499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eature Content &amp; Char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8652" y="1625600"/>
            <a:ext cx="4540249" cy="4732867"/>
          </a:xfrm>
          <a:solidFill>
            <a:schemeClr val="accent1"/>
          </a:solidFill>
        </p:spPr>
        <p:txBody>
          <a:bodyPr lIns="154800" tIns="1260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1" name="Content Placeholder 9"/>
          <p:cNvSpPr>
            <a:spLocks noGrp="1"/>
          </p:cNvSpPr>
          <p:nvPr>
            <p:ph sz="quarter" idx="16" hasCustomPrompt="1"/>
          </p:nvPr>
        </p:nvSpPr>
        <p:spPr>
          <a:xfrm>
            <a:off x="5376334" y="1625600"/>
            <a:ext cx="6193365" cy="4732867"/>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82261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eature Content &amp; Chart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8652" y="1625600"/>
            <a:ext cx="4540249" cy="4732867"/>
          </a:xfrm>
          <a:solidFill>
            <a:schemeClr val="accent1"/>
          </a:solidFill>
        </p:spPr>
        <p:txBody>
          <a:bodyPr lIns="154800" tIns="126000" rIns="154800" bIns="154800"/>
          <a:lstStyle>
            <a:lvl1pPr>
              <a:buClr>
                <a:schemeClr val="bg1"/>
              </a:buClr>
              <a:defRPr>
                <a:solidFill>
                  <a:srgbClr val="8282DC"/>
                </a:solidFill>
              </a:defRPr>
            </a:lvl1pPr>
            <a:lvl2pPr>
              <a:buClr>
                <a:schemeClr val="bg1"/>
              </a:buClr>
              <a:defRPr>
                <a:solidFill>
                  <a:srgbClr val="8282DC"/>
                </a:solidFill>
              </a:defRPr>
            </a:lvl2pPr>
            <a:lvl3pPr>
              <a:buClr>
                <a:schemeClr val="bg1"/>
              </a:buClr>
              <a:defRPr>
                <a:solidFill>
                  <a:srgbClr val="8282DC"/>
                </a:solidFill>
              </a:defRPr>
            </a:lvl3pPr>
            <a:lvl4pPr>
              <a:defRPr>
                <a:solidFill>
                  <a:srgbClr val="8282DC"/>
                </a:solidFill>
              </a:defRPr>
            </a:lvl4pPr>
            <a:lvl5pPr>
              <a:defRPr>
                <a:solidFill>
                  <a:srgbClr val="8282DC"/>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1" name="Content Placeholder 9"/>
          <p:cNvSpPr>
            <a:spLocks noGrp="1"/>
          </p:cNvSpPr>
          <p:nvPr>
            <p:ph sz="quarter" idx="16" hasCustomPrompt="1"/>
          </p:nvPr>
        </p:nvSpPr>
        <p:spPr>
          <a:xfrm>
            <a:off x="5376334" y="1625600"/>
            <a:ext cx="6193365" cy="4732867"/>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29443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eature Content &amp; Charts">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8651" y="1625600"/>
            <a:ext cx="5985933" cy="4732867"/>
          </a:xfrm>
          <a:solidFill>
            <a:schemeClr val="accent1"/>
          </a:solidFill>
        </p:spPr>
        <p:txBody>
          <a:bodyPr lIns="154800" tIns="1260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1" name="Content Placeholder 9"/>
          <p:cNvSpPr>
            <a:spLocks noGrp="1"/>
          </p:cNvSpPr>
          <p:nvPr>
            <p:ph sz="quarter" idx="16" hasCustomPrompt="1"/>
          </p:nvPr>
        </p:nvSpPr>
        <p:spPr>
          <a:xfrm>
            <a:off x="6819900" y="1625600"/>
            <a:ext cx="2270400" cy="2027765"/>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2" name="Content Placeholder 9"/>
          <p:cNvSpPr>
            <a:spLocks noGrp="1"/>
          </p:cNvSpPr>
          <p:nvPr>
            <p:ph sz="quarter" idx="17" hasCustomPrompt="1"/>
          </p:nvPr>
        </p:nvSpPr>
        <p:spPr>
          <a:xfrm>
            <a:off x="9299300" y="1627200"/>
            <a:ext cx="2270400" cy="20304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3" name="Content Placeholder 9"/>
          <p:cNvSpPr>
            <a:spLocks noGrp="1"/>
          </p:cNvSpPr>
          <p:nvPr>
            <p:ph sz="quarter" idx="18" hasCustomPrompt="1"/>
          </p:nvPr>
        </p:nvSpPr>
        <p:spPr>
          <a:xfrm>
            <a:off x="6819900" y="3881967"/>
            <a:ext cx="1444800" cy="24765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5" name="Content Placeholder 9"/>
          <p:cNvSpPr>
            <a:spLocks noGrp="1"/>
          </p:cNvSpPr>
          <p:nvPr>
            <p:ph sz="quarter" idx="19" hasCustomPrompt="1"/>
          </p:nvPr>
        </p:nvSpPr>
        <p:spPr>
          <a:xfrm>
            <a:off x="8475129" y="3881967"/>
            <a:ext cx="1443571" cy="24765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6" name="Content Placeholder 9"/>
          <p:cNvSpPr>
            <a:spLocks noGrp="1"/>
          </p:cNvSpPr>
          <p:nvPr>
            <p:ph sz="quarter" idx="20" hasCustomPrompt="1"/>
          </p:nvPr>
        </p:nvSpPr>
        <p:spPr>
          <a:xfrm>
            <a:off x="10121900" y="3881967"/>
            <a:ext cx="1444800" cy="24765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4"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1"/>
          </p:nvPr>
        </p:nvSpPr>
        <p:spPr/>
        <p:txBody>
          <a:bodyPr/>
          <a:lstStyle/>
          <a:p>
            <a:r>
              <a:rPr lang="en-US" noProof="0"/>
              <a:t>Sales Club Webinar / July 2019</a:t>
            </a:r>
          </a:p>
        </p:txBody>
      </p:sp>
      <p:sp>
        <p:nvSpPr>
          <p:cNvPr id="8" name="Slide Number Placeholder 7"/>
          <p:cNvSpPr>
            <a:spLocks noGrp="1"/>
          </p:cNvSpPr>
          <p:nvPr>
            <p:ph type="sldNum" sz="quarter" idx="2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79119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eature Content &amp; Charts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8651" y="1625600"/>
            <a:ext cx="5985933" cy="4732867"/>
          </a:xfrm>
          <a:solidFill>
            <a:schemeClr val="accent1"/>
          </a:solidFill>
        </p:spPr>
        <p:txBody>
          <a:bodyPr lIns="154800" tIns="126000" rIns="154800" bIns="154800"/>
          <a:lstStyle>
            <a:lvl1pPr>
              <a:buClr>
                <a:schemeClr val="bg1"/>
              </a:buClr>
              <a:defRPr>
                <a:solidFill>
                  <a:srgbClr val="8282DC"/>
                </a:solidFill>
              </a:defRPr>
            </a:lvl1pPr>
            <a:lvl2pPr>
              <a:buClr>
                <a:schemeClr val="bg1"/>
              </a:buClr>
              <a:defRPr>
                <a:solidFill>
                  <a:srgbClr val="8282DC"/>
                </a:solidFill>
              </a:defRPr>
            </a:lvl2pPr>
            <a:lvl3pPr>
              <a:buClr>
                <a:schemeClr val="bg1"/>
              </a:buClr>
              <a:defRPr>
                <a:solidFill>
                  <a:srgbClr val="8282DC"/>
                </a:solidFill>
              </a:defRPr>
            </a:lvl3pPr>
            <a:lvl4pPr>
              <a:defRPr>
                <a:solidFill>
                  <a:srgbClr val="8282DC"/>
                </a:solidFill>
              </a:defRPr>
            </a:lvl4pPr>
            <a:lvl5pPr>
              <a:defRPr>
                <a:solidFill>
                  <a:srgbClr val="8282DC"/>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1" name="Content Placeholder 9"/>
          <p:cNvSpPr>
            <a:spLocks noGrp="1"/>
          </p:cNvSpPr>
          <p:nvPr>
            <p:ph sz="quarter" idx="16" hasCustomPrompt="1"/>
          </p:nvPr>
        </p:nvSpPr>
        <p:spPr>
          <a:xfrm>
            <a:off x="6819900" y="1625600"/>
            <a:ext cx="2270400" cy="2027765"/>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2" name="Content Placeholder 9"/>
          <p:cNvSpPr>
            <a:spLocks noGrp="1"/>
          </p:cNvSpPr>
          <p:nvPr>
            <p:ph sz="quarter" idx="17" hasCustomPrompt="1"/>
          </p:nvPr>
        </p:nvSpPr>
        <p:spPr>
          <a:xfrm>
            <a:off x="9299300" y="1627200"/>
            <a:ext cx="2270400" cy="20304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3" name="Content Placeholder 9"/>
          <p:cNvSpPr>
            <a:spLocks noGrp="1"/>
          </p:cNvSpPr>
          <p:nvPr>
            <p:ph sz="quarter" idx="18" hasCustomPrompt="1"/>
          </p:nvPr>
        </p:nvSpPr>
        <p:spPr>
          <a:xfrm>
            <a:off x="6819900" y="3881967"/>
            <a:ext cx="1444800" cy="24765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5" name="Content Placeholder 9"/>
          <p:cNvSpPr>
            <a:spLocks noGrp="1"/>
          </p:cNvSpPr>
          <p:nvPr>
            <p:ph sz="quarter" idx="19" hasCustomPrompt="1"/>
          </p:nvPr>
        </p:nvSpPr>
        <p:spPr>
          <a:xfrm>
            <a:off x="8475129" y="3881967"/>
            <a:ext cx="1443571" cy="24765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6" name="Content Placeholder 9"/>
          <p:cNvSpPr>
            <a:spLocks noGrp="1"/>
          </p:cNvSpPr>
          <p:nvPr>
            <p:ph sz="quarter" idx="20" hasCustomPrompt="1"/>
          </p:nvPr>
        </p:nvSpPr>
        <p:spPr>
          <a:xfrm>
            <a:off x="10121900" y="3881967"/>
            <a:ext cx="1444800" cy="24765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4"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1"/>
          </p:nvPr>
        </p:nvSpPr>
        <p:spPr/>
        <p:txBody>
          <a:bodyPr/>
          <a:lstStyle/>
          <a:p>
            <a:r>
              <a:rPr lang="en-US" noProof="0"/>
              <a:t>Sales Club Webinar / July 2019</a:t>
            </a:r>
          </a:p>
        </p:txBody>
      </p:sp>
      <p:sp>
        <p:nvSpPr>
          <p:cNvPr id="8" name="Slide Number Placeholder 7"/>
          <p:cNvSpPr>
            <a:spLocks noGrp="1"/>
          </p:cNvSpPr>
          <p:nvPr>
            <p:ph type="sldNum" sz="quarter" idx="22"/>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8961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Chart">
    <p:spTree>
      <p:nvGrpSpPr>
        <p:cNvPr id="1" name=""/>
        <p:cNvGrpSpPr/>
        <p:nvPr/>
      </p:nvGrpSpPr>
      <p:grpSpPr>
        <a:xfrm>
          <a:off x="0" y="0"/>
          <a:ext cx="0" cy="0"/>
          <a:chOff x="0" y="0"/>
          <a:chExt cx="0" cy="0"/>
        </a:xfrm>
      </p:grpSpPr>
      <p:sp>
        <p:nvSpPr>
          <p:cNvPr id="11" name="Content Placeholder 9"/>
          <p:cNvSpPr>
            <a:spLocks noGrp="1"/>
          </p:cNvSpPr>
          <p:nvPr>
            <p:ph sz="quarter" idx="16" hasCustomPrompt="1"/>
          </p:nvPr>
        </p:nvSpPr>
        <p:spPr>
          <a:xfrm>
            <a:off x="628800" y="1625600"/>
            <a:ext cx="10939200" cy="4732867"/>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4" name="Content Placeholder 3"/>
          <p:cNvSpPr>
            <a:spLocks noGrp="1"/>
          </p:cNvSpPr>
          <p:nvPr>
            <p:ph sz="quarter" idx="11"/>
          </p:nvPr>
        </p:nvSpPr>
        <p:spPr>
          <a:xfrm>
            <a:off x="7450668" y="4330701"/>
            <a:ext cx="4119033" cy="2027767"/>
          </a:xfrm>
          <a:solidFill>
            <a:schemeClr val="accent1"/>
          </a:solidFill>
        </p:spPr>
        <p:txBody>
          <a:bodyPr lIns="154800" tIns="1260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013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Chart 2">
    <p:spTree>
      <p:nvGrpSpPr>
        <p:cNvPr id="1" name=""/>
        <p:cNvGrpSpPr/>
        <p:nvPr/>
      </p:nvGrpSpPr>
      <p:grpSpPr>
        <a:xfrm>
          <a:off x="0" y="0"/>
          <a:ext cx="0" cy="0"/>
          <a:chOff x="0" y="0"/>
          <a:chExt cx="0" cy="0"/>
        </a:xfrm>
      </p:grpSpPr>
      <p:sp>
        <p:nvSpPr>
          <p:cNvPr id="11" name="Content Placeholder 9"/>
          <p:cNvSpPr>
            <a:spLocks noGrp="1"/>
          </p:cNvSpPr>
          <p:nvPr>
            <p:ph sz="quarter" idx="16" hasCustomPrompt="1"/>
          </p:nvPr>
        </p:nvSpPr>
        <p:spPr>
          <a:xfrm>
            <a:off x="628800" y="1625600"/>
            <a:ext cx="10939200" cy="4732867"/>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4" name="Content Placeholder 3"/>
          <p:cNvSpPr>
            <a:spLocks noGrp="1"/>
          </p:cNvSpPr>
          <p:nvPr>
            <p:ph sz="quarter" idx="11"/>
          </p:nvPr>
        </p:nvSpPr>
        <p:spPr>
          <a:xfrm>
            <a:off x="628801" y="1625601"/>
            <a:ext cx="4119033" cy="2027767"/>
          </a:xfrm>
          <a:solidFill>
            <a:schemeClr val="accent1"/>
          </a:solidFill>
        </p:spPr>
        <p:txBody>
          <a:bodyPr lIns="154800" tIns="126000" rIns="154800" bIns="154800"/>
          <a:lstStyle>
            <a:lvl1pPr>
              <a:buClr>
                <a:schemeClr val="bg1"/>
              </a:buClr>
              <a:defRPr>
                <a:solidFill>
                  <a:srgbClr val="8282DC"/>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7"/>
          </p:nvPr>
        </p:nvSpPr>
        <p:spPr/>
        <p:txBody>
          <a:bodyPr/>
          <a:lstStyle/>
          <a:p>
            <a:r>
              <a:rPr lang="en-US" noProof="0"/>
              <a:t>Sales Club Webinar / July 2019</a:t>
            </a:r>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58745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 Charts">
    <p:spTree>
      <p:nvGrpSpPr>
        <p:cNvPr id="1" name=""/>
        <p:cNvGrpSpPr/>
        <p:nvPr/>
      </p:nvGrpSpPr>
      <p:grpSpPr>
        <a:xfrm>
          <a:off x="0" y="0"/>
          <a:ext cx="0" cy="0"/>
          <a:chOff x="0" y="0"/>
          <a:chExt cx="0" cy="0"/>
        </a:xfrm>
      </p:grpSpPr>
      <p:sp>
        <p:nvSpPr>
          <p:cNvPr id="12" name="Content Placeholder 9"/>
          <p:cNvSpPr>
            <a:spLocks noGrp="1"/>
          </p:cNvSpPr>
          <p:nvPr>
            <p:ph sz="quarter" idx="17" hasCustomPrompt="1"/>
          </p:nvPr>
        </p:nvSpPr>
        <p:spPr>
          <a:xfrm>
            <a:off x="9296400" y="1627197"/>
            <a:ext cx="2257477" cy="22560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7" name="Content Placeholder 9"/>
          <p:cNvSpPr>
            <a:spLocks noGrp="1"/>
          </p:cNvSpPr>
          <p:nvPr>
            <p:ph sz="quarter" idx="19" hasCustomPrompt="1"/>
          </p:nvPr>
        </p:nvSpPr>
        <p:spPr>
          <a:xfrm>
            <a:off x="9312225" y="4108800"/>
            <a:ext cx="2257476" cy="22560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8" name="Content Placeholder 9"/>
          <p:cNvSpPr>
            <a:spLocks noGrp="1"/>
          </p:cNvSpPr>
          <p:nvPr>
            <p:ph sz="quarter" idx="20" hasCustomPrompt="1"/>
          </p:nvPr>
        </p:nvSpPr>
        <p:spPr>
          <a:xfrm>
            <a:off x="646724" y="1627197"/>
            <a:ext cx="2889600" cy="4731269"/>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9" name="Content Placeholder 9"/>
          <p:cNvSpPr>
            <a:spLocks noGrp="1"/>
          </p:cNvSpPr>
          <p:nvPr>
            <p:ph sz="quarter" idx="21" hasCustomPrompt="1"/>
          </p:nvPr>
        </p:nvSpPr>
        <p:spPr>
          <a:xfrm>
            <a:off x="3725335" y="1627197"/>
            <a:ext cx="2889251" cy="4731269"/>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20" name="Content Placeholder 9"/>
          <p:cNvSpPr>
            <a:spLocks noGrp="1"/>
          </p:cNvSpPr>
          <p:nvPr>
            <p:ph sz="quarter" idx="22" hasCustomPrompt="1"/>
          </p:nvPr>
        </p:nvSpPr>
        <p:spPr>
          <a:xfrm>
            <a:off x="6836059" y="1627197"/>
            <a:ext cx="2257141" cy="22560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21" name="Content Placeholder 9"/>
          <p:cNvSpPr>
            <a:spLocks noGrp="1"/>
          </p:cNvSpPr>
          <p:nvPr>
            <p:ph sz="quarter" idx="23" hasCustomPrompt="1"/>
          </p:nvPr>
        </p:nvSpPr>
        <p:spPr>
          <a:xfrm>
            <a:off x="6836059" y="4106332"/>
            <a:ext cx="2257141" cy="2256000"/>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3"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4"/>
          </p:nvPr>
        </p:nvSpPr>
        <p:spPr/>
        <p:txBody>
          <a:bodyPr/>
          <a:lstStyle/>
          <a:p>
            <a:r>
              <a:rPr lang="en-US" noProof="0"/>
              <a:t>Sales Club Webinar / July 2019</a:t>
            </a:r>
          </a:p>
        </p:txBody>
      </p:sp>
      <p:sp>
        <p:nvSpPr>
          <p:cNvPr id="4" name="Slide Number Placeholder 3"/>
          <p:cNvSpPr>
            <a:spLocks noGrp="1"/>
          </p:cNvSpPr>
          <p:nvPr>
            <p:ph type="sldNum" sz="quarter" idx="25"/>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203567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harts">
    <p:spTree>
      <p:nvGrpSpPr>
        <p:cNvPr id="1" name=""/>
        <p:cNvGrpSpPr/>
        <p:nvPr/>
      </p:nvGrpSpPr>
      <p:grpSpPr>
        <a:xfrm>
          <a:off x="0" y="0"/>
          <a:ext cx="0" cy="0"/>
          <a:chOff x="0" y="0"/>
          <a:chExt cx="0" cy="0"/>
        </a:xfrm>
      </p:grpSpPr>
      <p:sp>
        <p:nvSpPr>
          <p:cNvPr id="20" name="Content Placeholder 9"/>
          <p:cNvSpPr>
            <a:spLocks noGrp="1"/>
          </p:cNvSpPr>
          <p:nvPr>
            <p:ph sz="quarter" idx="22" hasCustomPrompt="1"/>
          </p:nvPr>
        </p:nvSpPr>
        <p:spPr>
          <a:xfrm>
            <a:off x="6423703" y="2298702"/>
            <a:ext cx="5145997" cy="4059765"/>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8" name="Content Placeholder 9"/>
          <p:cNvSpPr>
            <a:spLocks noGrp="1"/>
          </p:cNvSpPr>
          <p:nvPr>
            <p:ph sz="quarter" idx="20" hasCustomPrompt="1"/>
          </p:nvPr>
        </p:nvSpPr>
        <p:spPr>
          <a:xfrm>
            <a:off x="643087" y="2298700"/>
            <a:ext cx="2681816" cy="4059768"/>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9" name="Content Placeholder 9"/>
          <p:cNvSpPr>
            <a:spLocks noGrp="1"/>
          </p:cNvSpPr>
          <p:nvPr>
            <p:ph sz="quarter" idx="21" hasCustomPrompt="1"/>
          </p:nvPr>
        </p:nvSpPr>
        <p:spPr>
          <a:xfrm>
            <a:off x="3532335" y="2298702"/>
            <a:ext cx="2683935" cy="4059765"/>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13" name="Text Placeholder 8"/>
          <p:cNvSpPr>
            <a:spLocks noGrp="1"/>
          </p:cNvSpPr>
          <p:nvPr>
            <p:ph type="body" sz="quarter" idx="23" hasCustomPrompt="1"/>
          </p:nvPr>
        </p:nvSpPr>
        <p:spPr>
          <a:xfrm>
            <a:off x="628651" y="1818105"/>
            <a:ext cx="5587620" cy="258348"/>
          </a:xfrm>
        </p:spPr>
        <p:txBody>
          <a:bodyPr>
            <a:noAutofit/>
          </a:bodyPr>
          <a:lstStyle>
            <a:lvl1pPr marL="0" indent="0">
              <a:buNone/>
              <a:defRPr sz="2133" b="1">
                <a:solidFill>
                  <a:schemeClr val="tx2"/>
                </a:solidFill>
              </a:defRPr>
            </a:lvl1pPr>
          </a:lstStyle>
          <a:p>
            <a:pPr lvl="0"/>
            <a:r>
              <a:rPr lang="en-US" noProof="0" dirty="0"/>
              <a:t>[Chart title]</a:t>
            </a:r>
          </a:p>
        </p:txBody>
      </p:sp>
      <p:sp>
        <p:nvSpPr>
          <p:cNvPr id="14" name="Text Placeholder 8"/>
          <p:cNvSpPr>
            <a:spLocks noGrp="1"/>
          </p:cNvSpPr>
          <p:nvPr>
            <p:ph type="body" sz="quarter" idx="24" hasCustomPrompt="1"/>
          </p:nvPr>
        </p:nvSpPr>
        <p:spPr>
          <a:xfrm>
            <a:off x="6423703" y="1818105"/>
            <a:ext cx="5145996" cy="258348"/>
          </a:xfrm>
        </p:spPr>
        <p:txBody>
          <a:bodyPr>
            <a:noAutofit/>
          </a:bodyPr>
          <a:lstStyle>
            <a:lvl1pPr marL="0" indent="0">
              <a:buNone/>
              <a:defRPr sz="2133" b="1">
                <a:solidFill>
                  <a:schemeClr val="tx2"/>
                </a:solidFill>
              </a:defRPr>
            </a:lvl1pPr>
          </a:lstStyle>
          <a:p>
            <a:pPr lvl="0"/>
            <a:r>
              <a:rPr lang="en-US" noProof="0" dirty="0"/>
              <a:t>[Chart title]</a:t>
            </a:r>
          </a:p>
        </p:txBody>
      </p:sp>
      <p:sp>
        <p:nvSpPr>
          <p:cNvPr id="12"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5"/>
          </p:nvPr>
        </p:nvSpPr>
        <p:spPr/>
        <p:txBody>
          <a:bodyPr/>
          <a:lstStyle/>
          <a:p>
            <a:r>
              <a:rPr lang="en-US" noProof="0"/>
              <a:t>Sales Club Webinar / July 2019</a:t>
            </a:r>
          </a:p>
        </p:txBody>
      </p:sp>
      <p:sp>
        <p:nvSpPr>
          <p:cNvPr id="4" name="Slide Number Placeholder 3"/>
          <p:cNvSpPr>
            <a:spLocks noGrp="1"/>
          </p:cNvSpPr>
          <p:nvPr>
            <p:ph type="sldNum" sz="quarter" idx="26"/>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27859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Text &amp; Conten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628651" y="1572128"/>
            <a:ext cx="10941048" cy="726573"/>
          </a:xfrm>
        </p:spPr>
        <p:txBody>
          <a:bodyPr/>
          <a:lstStyle/>
          <a:p>
            <a:pPr lvl="0"/>
            <a:r>
              <a:rPr lang="fr-FR" noProof="0"/>
              <a:t>Modifier les styles du texte du masque</a:t>
            </a:r>
          </a:p>
        </p:txBody>
      </p:sp>
      <p:sp>
        <p:nvSpPr>
          <p:cNvPr id="8" name="Content Placeholder 9"/>
          <p:cNvSpPr>
            <a:spLocks noGrp="1"/>
          </p:cNvSpPr>
          <p:nvPr>
            <p:ph sz="quarter" idx="22" hasCustomPrompt="1"/>
          </p:nvPr>
        </p:nvSpPr>
        <p:spPr>
          <a:xfrm>
            <a:off x="628652" y="2516899"/>
            <a:ext cx="10941048" cy="3841568"/>
          </a:xfrm>
        </p:spPr>
        <p:txBody>
          <a:bodyPr>
            <a:normAutofit/>
          </a:bodyPr>
          <a:lstStyle>
            <a:lvl1pPr marL="0" indent="0" algn="ctr">
              <a:buNone/>
              <a:defRPr sz="1600">
                <a:solidFill>
                  <a:schemeClr val="accent1"/>
                </a:solidFill>
              </a:defRPr>
            </a:lvl1pPr>
          </a:lstStyle>
          <a:p>
            <a:pPr lvl="0"/>
            <a:r>
              <a:rPr lang="en-US" noProof="0" dirty="0"/>
              <a:t>[Content]</a:t>
            </a:r>
          </a:p>
        </p:txBody>
      </p:sp>
      <p:sp>
        <p:nvSpPr>
          <p:cNvPr id="6" name="Title 5"/>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3"/>
          </p:nvPr>
        </p:nvSpPr>
        <p:spPr/>
        <p:txBody>
          <a:bodyPr/>
          <a:lstStyle/>
          <a:p>
            <a:r>
              <a:rPr lang="en-US" noProof="0"/>
              <a:t>Sales Club Webinar / July 2019</a:t>
            </a:r>
          </a:p>
        </p:txBody>
      </p:sp>
      <p:sp>
        <p:nvSpPr>
          <p:cNvPr id="9" name="Slide Number Placeholder 8"/>
          <p:cNvSpPr>
            <a:spLocks noGrp="1"/>
          </p:cNvSpPr>
          <p:nvPr>
            <p:ph type="sldNum" sz="quarter" idx="2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9621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0567" y="297127"/>
            <a:ext cx="9385300" cy="765175"/>
          </a:xfrm>
          <a:noFill/>
        </p:spPr>
        <p:txBody>
          <a:bodyPr/>
          <a:lstStyle>
            <a:lvl1pPr>
              <a:defRPr b="1" u="none" baseline="0">
                <a:solidFill>
                  <a:srgbClr val="D6043B"/>
                </a:solidFill>
              </a:defRPr>
            </a:lvl1pPr>
          </a:lstStyle>
          <a:p>
            <a:r>
              <a:rPr lang="en-US" dirty="0"/>
              <a:t>Agenda</a:t>
            </a:r>
            <a:endParaRPr lang="en-GB" dirty="0"/>
          </a:p>
        </p:txBody>
      </p:sp>
      <p:pic>
        <p:nvPicPr>
          <p:cNvPr id="12" name="Picture 11" descr="DG_Logo_stack_Red.png"/>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992553" y="297127"/>
            <a:ext cx="945447" cy="765175"/>
          </a:xfrm>
          <a:prstGeom prst="rect">
            <a:avLst/>
          </a:prstGeom>
        </p:spPr>
      </p:pic>
      <p:sp>
        <p:nvSpPr>
          <p:cNvPr id="15" name="Rectangle 14"/>
          <p:cNvSpPr/>
          <p:nvPr/>
        </p:nvSpPr>
        <p:spPr>
          <a:xfrm>
            <a:off x="1289586" y="1739358"/>
            <a:ext cx="49427" cy="3965504"/>
          </a:xfrm>
          <a:prstGeom prst="rect">
            <a:avLst/>
          </a:prstGeom>
          <a:solidFill>
            <a:srgbClr val="D604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nvSpPr>
        <p:spPr>
          <a:xfrm>
            <a:off x="1012239" y="1615822"/>
            <a:ext cx="604119" cy="569902"/>
          </a:xfrm>
          <a:prstGeom prst="ellipse">
            <a:avLst/>
          </a:prstGeom>
          <a:solidFill>
            <a:srgbClr val="D604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1012239" y="3893845"/>
            <a:ext cx="604119" cy="569902"/>
          </a:xfrm>
          <a:prstGeom prst="ellipse">
            <a:avLst/>
          </a:prstGeom>
          <a:solidFill>
            <a:srgbClr val="D604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1015620" y="4667953"/>
            <a:ext cx="604119" cy="569902"/>
          </a:xfrm>
          <a:prstGeom prst="ellipse">
            <a:avLst/>
          </a:prstGeom>
          <a:solidFill>
            <a:srgbClr val="D604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Oval 18"/>
          <p:cNvSpPr/>
          <p:nvPr/>
        </p:nvSpPr>
        <p:spPr>
          <a:xfrm>
            <a:off x="1015619" y="5419911"/>
            <a:ext cx="604119" cy="569902"/>
          </a:xfrm>
          <a:prstGeom prst="ellipse">
            <a:avLst/>
          </a:prstGeom>
          <a:solidFill>
            <a:srgbClr val="D604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Date Placeholder 3"/>
          <p:cNvSpPr txBox="1">
            <a:spLocks/>
          </p:cNvSpPr>
          <p:nvPr/>
        </p:nvSpPr>
        <p:spPr>
          <a:xfrm>
            <a:off x="1775251" y="3795944"/>
            <a:ext cx="5808133" cy="765703"/>
          </a:xfrm>
          <a:prstGeom prst="rect">
            <a:avLst/>
          </a:prstGeom>
        </p:spPr>
        <p:txBody>
          <a:bodyPr anchor="ctr"/>
          <a:lstStyle>
            <a:defPPr>
              <a:defRPr lang="en-US"/>
            </a:defPPr>
            <a:lvl1pPr marL="0" algn="l" defTabSz="914400" rtl="0" eaLnBrk="1" latinLnBrk="0" hangingPunct="1">
              <a:defRPr sz="3500" kern="1200">
                <a:solidFill>
                  <a:schemeClr val="tx1">
                    <a:lumMod val="50000"/>
                    <a:lumOff val="50000"/>
                  </a:schemeClr>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600" b="1" dirty="0"/>
              <a:t>Progress</a:t>
            </a:r>
            <a:r>
              <a:rPr lang="en-GB" sz="2600" b="1" baseline="0" dirty="0"/>
              <a:t> to date</a:t>
            </a:r>
            <a:endParaRPr lang="en-GB" sz="2600" b="1" dirty="0"/>
          </a:p>
        </p:txBody>
      </p:sp>
      <p:sp>
        <p:nvSpPr>
          <p:cNvPr id="22" name="Date Placeholder 3"/>
          <p:cNvSpPr txBox="1">
            <a:spLocks/>
          </p:cNvSpPr>
          <p:nvPr/>
        </p:nvSpPr>
        <p:spPr>
          <a:xfrm>
            <a:off x="1775251" y="4546563"/>
            <a:ext cx="5808133" cy="765703"/>
          </a:xfrm>
          <a:prstGeom prst="rect">
            <a:avLst/>
          </a:prstGeom>
        </p:spPr>
        <p:txBody>
          <a:bodyPr anchor="ctr"/>
          <a:lstStyle>
            <a:defPPr>
              <a:defRPr lang="en-US"/>
            </a:defPPr>
            <a:lvl1pPr marL="0" algn="l" defTabSz="914400" rtl="0" eaLnBrk="1" latinLnBrk="0" hangingPunct="1">
              <a:defRPr sz="3500" kern="1200">
                <a:solidFill>
                  <a:schemeClr val="tx1">
                    <a:lumMod val="50000"/>
                    <a:lumOff val="50000"/>
                  </a:schemeClr>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600" b="1" dirty="0"/>
              <a:t>Future programmes</a:t>
            </a:r>
          </a:p>
        </p:txBody>
      </p:sp>
      <p:sp>
        <p:nvSpPr>
          <p:cNvPr id="23" name="Date Placeholder 3"/>
          <p:cNvSpPr txBox="1">
            <a:spLocks/>
          </p:cNvSpPr>
          <p:nvPr/>
        </p:nvSpPr>
        <p:spPr>
          <a:xfrm>
            <a:off x="1775251" y="5322010"/>
            <a:ext cx="5808133" cy="765703"/>
          </a:xfrm>
          <a:prstGeom prst="rect">
            <a:avLst/>
          </a:prstGeom>
        </p:spPr>
        <p:txBody>
          <a:bodyPr anchor="ctr"/>
          <a:lstStyle>
            <a:defPPr>
              <a:defRPr lang="en-US"/>
            </a:defPPr>
            <a:lvl1pPr marL="0" algn="l" defTabSz="914400" rtl="0" eaLnBrk="1" latinLnBrk="0" hangingPunct="1">
              <a:defRPr sz="3500" kern="1200">
                <a:solidFill>
                  <a:schemeClr val="tx1">
                    <a:lumMod val="50000"/>
                    <a:lumOff val="50000"/>
                  </a:schemeClr>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600" b="1" dirty="0"/>
              <a:t>Any</a:t>
            </a:r>
            <a:r>
              <a:rPr lang="en-GB" sz="2600" b="1" baseline="0" dirty="0"/>
              <a:t> other business</a:t>
            </a:r>
            <a:endParaRPr lang="en-GB" sz="2600" b="1" dirty="0"/>
          </a:p>
        </p:txBody>
      </p:sp>
      <p:sp>
        <p:nvSpPr>
          <p:cNvPr id="24" name="Date Placeholder 3"/>
          <p:cNvSpPr txBox="1">
            <a:spLocks/>
          </p:cNvSpPr>
          <p:nvPr/>
        </p:nvSpPr>
        <p:spPr>
          <a:xfrm>
            <a:off x="1775251" y="1511631"/>
            <a:ext cx="5808133" cy="765703"/>
          </a:xfrm>
          <a:prstGeom prst="rect">
            <a:avLst/>
          </a:prstGeom>
        </p:spPr>
        <p:txBody>
          <a:bodyPr anchor="ctr"/>
          <a:lstStyle>
            <a:defPPr>
              <a:defRPr lang="en-US"/>
            </a:defPPr>
            <a:lvl1pPr marL="0" algn="l" defTabSz="914400" rtl="0" eaLnBrk="1" latinLnBrk="0" hangingPunct="1">
              <a:defRPr sz="3500" kern="1200">
                <a:solidFill>
                  <a:schemeClr val="tx1">
                    <a:lumMod val="50000"/>
                    <a:lumOff val="50000"/>
                  </a:schemeClr>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600" b="1" dirty="0"/>
              <a:t>Welcome</a:t>
            </a:r>
          </a:p>
        </p:txBody>
      </p:sp>
      <p:pic>
        <p:nvPicPr>
          <p:cNvPr id="25" name="Picture 24" descr="DG_Logo_stack_R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60101" y="263440"/>
            <a:ext cx="982133" cy="794866"/>
          </a:xfrm>
          <a:prstGeom prst="rect">
            <a:avLst/>
          </a:prstGeom>
        </p:spPr>
      </p:pic>
      <p:sp>
        <p:nvSpPr>
          <p:cNvPr id="20" name="Oval 19"/>
          <p:cNvSpPr/>
          <p:nvPr userDrawn="1"/>
        </p:nvSpPr>
        <p:spPr>
          <a:xfrm>
            <a:off x="1015619" y="2367780"/>
            <a:ext cx="604119" cy="569902"/>
          </a:xfrm>
          <a:prstGeom prst="ellipse">
            <a:avLst/>
          </a:prstGeom>
          <a:solidFill>
            <a:srgbClr val="D604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Date Placeholder 3"/>
          <p:cNvSpPr txBox="1">
            <a:spLocks/>
          </p:cNvSpPr>
          <p:nvPr userDrawn="1"/>
        </p:nvSpPr>
        <p:spPr>
          <a:xfrm>
            <a:off x="1775251" y="3056949"/>
            <a:ext cx="5808133" cy="765703"/>
          </a:xfrm>
          <a:prstGeom prst="rect">
            <a:avLst/>
          </a:prstGeom>
        </p:spPr>
        <p:txBody>
          <a:bodyPr anchor="ctr"/>
          <a:lstStyle>
            <a:defPPr>
              <a:defRPr lang="en-US"/>
            </a:defPPr>
            <a:lvl1pPr marL="0" algn="l" defTabSz="914400" rtl="0" eaLnBrk="1" latinLnBrk="0" hangingPunct="1">
              <a:defRPr sz="3500" kern="1200">
                <a:solidFill>
                  <a:schemeClr val="tx1">
                    <a:lumMod val="50000"/>
                    <a:lumOff val="50000"/>
                  </a:schemeClr>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600" b="1" dirty="0"/>
              <a:t>Past programmes</a:t>
            </a:r>
          </a:p>
        </p:txBody>
      </p:sp>
      <p:sp>
        <p:nvSpPr>
          <p:cNvPr id="27" name="Oval 26"/>
          <p:cNvSpPr/>
          <p:nvPr userDrawn="1"/>
        </p:nvSpPr>
        <p:spPr>
          <a:xfrm>
            <a:off x="1012238" y="3168498"/>
            <a:ext cx="604119" cy="569902"/>
          </a:xfrm>
          <a:prstGeom prst="ellipse">
            <a:avLst/>
          </a:prstGeom>
          <a:solidFill>
            <a:srgbClr val="D604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Date Placeholder 3"/>
          <p:cNvSpPr txBox="1">
            <a:spLocks/>
          </p:cNvSpPr>
          <p:nvPr userDrawn="1"/>
        </p:nvSpPr>
        <p:spPr>
          <a:xfrm>
            <a:off x="1775250" y="2254960"/>
            <a:ext cx="5808133" cy="765703"/>
          </a:xfrm>
          <a:prstGeom prst="rect">
            <a:avLst/>
          </a:prstGeom>
        </p:spPr>
        <p:txBody>
          <a:bodyPr anchor="ctr"/>
          <a:lstStyle>
            <a:defPPr>
              <a:defRPr lang="en-US"/>
            </a:defPPr>
            <a:lvl1pPr marL="0" algn="l" defTabSz="914400" rtl="0" eaLnBrk="1" latinLnBrk="0" hangingPunct="1">
              <a:defRPr sz="3500" kern="1200">
                <a:solidFill>
                  <a:schemeClr val="tx1">
                    <a:lumMod val="50000"/>
                    <a:lumOff val="50000"/>
                  </a:schemeClr>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600" b="1" dirty="0"/>
              <a:t>Critical</a:t>
            </a:r>
            <a:r>
              <a:rPr lang="en-GB" sz="2600" b="1" baseline="0" dirty="0"/>
              <a:t> issues</a:t>
            </a:r>
            <a:endParaRPr lang="en-GB" sz="2600" b="1" dirty="0"/>
          </a:p>
        </p:txBody>
      </p:sp>
    </p:spTree>
    <p:extLst>
      <p:ext uri="{BB962C8B-B14F-4D97-AF65-F5344CB8AC3E}">
        <p14:creationId xmlns:p14="http://schemas.microsoft.com/office/powerpoint/2010/main" val="17577472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Feature Content">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628650" y="1625600"/>
            <a:ext cx="10941049" cy="1803400"/>
          </a:xfrm>
          <a:solidFill>
            <a:schemeClr val="accent1"/>
          </a:solidFill>
        </p:spPr>
        <p:txBody>
          <a:bodyPr lIns="154800" tIns="126000" rIns="154800" bIns="1548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p:txBody>
      </p:sp>
      <p:sp>
        <p:nvSpPr>
          <p:cNvPr id="14" name="Content Placeholder 3"/>
          <p:cNvSpPr>
            <a:spLocks noGrp="1"/>
          </p:cNvSpPr>
          <p:nvPr>
            <p:ph sz="quarter" idx="21"/>
          </p:nvPr>
        </p:nvSpPr>
        <p:spPr>
          <a:xfrm>
            <a:off x="628651" y="3655173"/>
            <a:ext cx="5575300" cy="2703295"/>
          </a:xfrm>
          <a:custGeom>
            <a:avLst/>
            <a:gdLst>
              <a:gd name="connsiteX0" fmla="*/ 0 w 4217664"/>
              <a:gd name="connsiteY0" fmla="*/ 0 h 2052227"/>
              <a:gd name="connsiteX1" fmla="*/ 3191551 w 4217664"/>
              <a:gd name="connsiteY1" fmla="*/ 0 h 2052227"/>
              <a:gd name="connsiteX2" fmla="*/ 4217664 w 4217664"/>
              <a:gd name="connsiteY2" fmla="*/ 1026114 h 2052227"/>
              <a:gd name="connsiteX3" fmla="*/ 3191551 w 4217664"/>
              <a:gd name="connsiteY3" fmla="*/ 2052227 h 2052227"/>
              <a:gd name="connsiteX4" fmla="*/ 0 w 4217664"/>
              <a:gd name="connsiteY4" fmla="*/ 2052227 h 2052227"/>
              <a:gd name="connsiteX5" fmla="*/ 0 w 4217664"/>
              <a:gd name="connsiteY5" fmla="*/ 0 h 2052227"/>
              <a:gd name="connsiteX0" fmla="*/ 0 w 4217664"/>
              <a:gd name="connsiteY0" fmla="*/ 0 h 2052227"/>
              <a:gd name="connsiteX1" fmla="*/ 3918914 w 4217664"/>
              <a:gd name="connsiteY1" fmla="*/ 0 h 2052227"/>
              <a:gd name="connsiteX2" fmla="*/ 4217664 w 4217664"/>
              <a:gd name="connsiteY2" fmla="*/ 1026114 h 2052227"/>
              <a:gd name="connsiteX3" fmla="*/ 3191551 w 4217664"/>
              <a:gd name="connsiteY3" fmla="*/ 2052227 h 2052227"/>
              <a:gd name="connsiteX4" fmla="*/ 0 w 4217664"/>
              <a:gd name="connsiteY4" fmla="*/ 2052227 h 2052227"/>
              <a:gd name="connsiteX5" fmla="*/ 0 w 4217664"/>
              <a:gd name="connsiteY5" fmla="*/ 0 h 2052227"/>
              <a:gd name="connsiteX0" fmla="*/ 0 w 4217664"/>
              <a:gd name="connsiteY0" fmla="*/ 0 h 2052227"/>
              <a:gd name="connsiteX1" fmla="*/ 3918914 w 4217664"/>
              <a:gd name="connsiteY1" fmla="*/ 0 h 2052227"/>
              <a:gd name="connsiteX2" fmla="*/ 4217664 w 4217664"/>
              <a:gd name="connsiteY2" fmla="*/ 1026114 h 2052227"/>
              <a:gd name="connsiteX3" fmla="*/ 3918914 w 4217664"/>
              <a:gd name="connsiteY3" fmla="*/ 2041836 h 2052227"/>
              <a:gd name="connsiteX4" fmla="*/ 0 w 4217664"/>
              <a:gd name="connsiteY4" fmla="*/ 2052227 h 2052227"/>
              <a:gd name="connsiteX5" fmla="*/ 0 w 4217664"/>
              <a:gd name="connsiteY5" fmla="*/ 0 h 20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7664" h="2052227">
                <a:moveTo>
                  <a:pt x="0" y="0"/>
                </a:moveTo>
                <a:lnTo>
                  <a:pt x="3918914" y="0"/>
                </a:lnTo>
                <a:lnTo>
                  <a:pt x="4217664" y="1026114"/>
                </a:lnTo>
                <a:lnTo>
                  <a:pt x="3918914" y="2041836"/>
                </a:lnTo>
                <a:lnTo>
                  <a:pt x="0" y="2052227"/>
                </a:lnTo>
                <a:lnTo>
                  <a:pt x="0" y="0"/>
                </a:lnTo>
                <a:close/>
              </a:path>
            </a:pathLst>
          </a:custGeom>
          <a:solidFill>
            <a:schemeClr val="accent2"/>
          </a:solidFill>
        </p:spPr>
        <p:txBody>
          <a:bodyPr lIns="180000" tIns="180000" rIns="180000" bIns="18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p:txBody>
      </p:sp>
      <p:sp>
        <p:nvSpPr>
          <p:cNvPr id="17" name="Content Placeholder 3"/>
          <p:cNvSpPr>
            <a:spLocks noGrp="1"/>
          </p:cNvSpPr>
          <p:nvPr>
            <p:ph sz="quarter" idx="22"/>
          </p:nvPr>
        </p:nvSpPr>
        <p:spPr>
          <a:xfrm>
            <a:off x="6407151" y="3655173"/>
            <a:ext cx="5162548" cy="2703295"/>
          </a:xfrm>
          <a:solidFill>
            <a:schemeClr val="accent2"/>
          </a:solidFill>
        </p:spPr>
        <p:txBody>
          <a:bodyPr lIns="180000" tIns="180000" rIns="180000" bIns="180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p:txBody>
      </p:sp>
      <p:sp>
        <p:nvSpPr>
          <p:cNvPr id="10"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23"/>
          </p:nvPr>
        </p:nvSpPr>
        <p:spPr/>
        <p:txBody>
          <a:bodyPr/>
          <a:lstStyle/>
          <a:p>
            <a:r>
              <a:rPr lang="en-US" noProof="0"/>
              <a:t>Sales Club Webinar / July 2019</a:t>
            </a:r>
          </a:p>
        </p:txBody>
      </p:sp>
      <p:sp>
        <p:nvSpPr>
          <p:cNvPr id="8" name="Slide Number Placeholder 7"/>
          <p:cNvSpPr>
            <a:spLocks noGrp="1"/>
          </p:cNvSpPr>
          <p:nvPr>
            <p:ph type="sldNum" sz="quarter" idx="24"/>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6288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628651" y="1625600"/>
            <a:ext cx="5365749" cy="4732867"/>
          </a:xfrm>
          <a:solidFill>
            <a:schemeClr val="accent1"/>
          </a:solidFill>
          <a:ln w="38100">
            <a:noFill/>
          </a:ln>
        </p:spPr>
        <p:txBody>
          <a:bodyPr lIns="154800" tIns="111600" rIns="154800" bIns="154800">
            <a:normAutofit/>
          </a:bodyPr>
          <a:lstStyle>
            <a:lvl1pPr marL="0" indent="0">
              <a:buNone/>
              <a:defRPr sz="2933" i="1" baseline="0">
                <a:solidFill>
                  <a:schemeClr val="bg1"/>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[Quote text]</a:t>
            </a:r>
          </a:p>
        </p:txBody>
      </p:sp>
      <p:sp>
        <p:nvSpPr>
          <p:cNvPr id="12" name="Content Placeholder 11"/>
          <p:cNvSpPr>
            <a:spLocks noGrp="1"/>
          </p:cNvSpPr>
          <p:nvPr>
            <p:ph sz="quarter" idx="15" hasCustomPrompt="1"/>
          </p:nvPr>
        </p:nvSpPr>
        <p:spPr>
          <a:xfrm>
            <a:off x="836085" y="5903399"/>
            <a:ext cx="4953000" cy="396373"/>
          </a:xfrm>
        </p:spPr>
        <p:txBody>
          <a:bodyPr/>
          <a:lstStyle>
            <a:lvl1pPr marL="0" indent="0">
              <a:buNone/>
              <a:tabLst>
                <a:tab pos="124881" algn="l"/>
              </a:tabLst>
              <a:defRPr b="1">
                <a:solidFill>
                  <a:schemeClr val="bg1"/>
                </a:solidFill>
              </a:defRPr>
            </a:lvl1pPr>
          </a:lstStyle>
          <a:p>
            <a:pPr lvl="0"/>
            <a:r>
              <a:rPr lang="en-US" noProof="0" dirty="0"/>
              <a:t>[Name]</a:t>
            </a:r>
          </a:p>
        </p:txBody>
      </p:sp>
      <p:sp>
        <p:nvSpPr>
          <p:cNvPr id="13" name="TextBox 12"/>
          <p:cNvSpPr txBox="1"/>
          <p:nvPr userDrawn="1"/>
        </p:nvSpPr>
        <p:spPr>
          <a:xfrm>
            <a:off x="6203952" y="1627199"/>
            <a:ext cx="2061633" cy="2097947"/>
          </a:xfrm>
          <a:prstGeom prst="rect">
            <a:avLst/>
          </a:prstGeom>
          <a:solidFill>
            <a:schemeClr val="accent2"/>
          </a:solidFill>
        </p:spPr>
        <p:txBody>
          <a:bodyPr wrap="square" rtlCol="0">
            <a:spAutoFit/>
          </a:bodyPr>
          <a:lstStyle/>
          <a:p>
            <a:pPr algn="ctr">
              <a:lnSpc>
                <a:spcPct val="85000"/>
              </a:lnSpc>
            </a:pPr>
            <a:r>
              <a:rPr lang="en-US" sz="2400" noProof="0">
                <a:solidFill>
                  <a:schemeClr val="bg1"/>
                </a:solidFill>
              </a:rPr>
              <a:t> </a:t>
            </a:r>
            <a:r>
              <a:rPr lang="en-US" sz="15333" noProof="0">
                <a:solidFill>
                  <a:schemeClr val="bg1"/>
                </a:solidFill>
              </a:rPr>
              <a:t>“”</a:t>
            </a:r>
            <a:endParaRPr lang="en-US" sz="2400" noProof="0">
              <a:solidFill>
                <a:schemeClr val="bg1"/>
              </a:solidFill>
            </a:endParaRP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6"/>
          </p:nvPr>
        </p:nvSpPr>
        <p:spPr/>
        <p:txBody>
          <a:bodyPr/>
          <a:lstStyle/>
          <a:p>
            <a:r>
              <a:rPr lang="en-US" noProof="0"/>
              <a:t>Sales Club Webinar / July 2019</a:t>
            </a:r>
          </a:p>
        </p:txBody>
      </p:sp>
      <p:sp>
        <p:nvSpPr>
          <p:cNvPr id="8" name="Slide Number Placeholder 7"/>
          <p:cNvSpPr>
            <a:spLocks noGrp="1"/>
          </p:cNvSpPr>
          <p:nvPr>
            <p:ph type="sldNum" sz="quarter" idx="17"/>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14440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628651" y="1625600"/>
            <a:ext cx="5365749" cy="4732867"/>
          </a:xfrm>
          <a:solidFill>
            <a:schemeClr val="accent1"/>
          </a:solidFill>
          <a:ln w="38100">
            <a:noFill/>
          </a:ln>
        </p:spPr>
        <p:txBody>
          <a:bodyPr lIns="154800" tIns="111600" rIns="154800" bIns="154800">
            <a:normAutofit/>
          </a:bodyPr>
          <a:lstStyle>
            <a:lvl1pPr marL="0" indent="0">
              <a:buNone/>
              <a:defRPr sz="2933" i="1" baseline="0">
                <a:solidFill>
                  <a:srgbClr val="8282DC"/>
                </a:solidFill>
              </a:defRPr>
            </a:lvl1pPr>
            <a:lvl2pPr>
              <a:defRPr sz="2667">
                <a:solidFill>
                  <a:schemeClr val="accent1"/>
                </a:solidFill>
              </a:defRPr>
            </a:lvl2pPr>
            <a:lvl3pPr>
              <a:defRPr sz="2667">
                <a:solidFill>
                  <a:schemeClr val="accent1"/>
                </a:solidFill>
              </a:defRPr>
            </a:lvl3pPr>
            <a:lvl4pPr>
              <a:defRPr>
                <a:solidFill>
                  <a:schemeClr val="accent3"/>
                </a:solidFill>
              </a:defRPr>
            </a:lvl4pPr>
            <a:lvl5pPr>
              <a:defRPr>
                <a:solidFill>
                  <a:schemeClr val="accent2"/>
                </a:solidFill>
              </a:defRPr>
            </a:lvl5pPr>
          </a:lstStyle>
          <a:p>
            <a:pPr lvl="0"/>
            <a:r>
              <a:rPr lang="en-US" noProof="0" dirty="0"/>
              <a:t>[Quote text]</a:t>
            </a:r>
          </a:p>
        </p:txBody>
      </p:sp>
      <p:sp>
        <p:nvSpPr>
          <p:cNvPr id="12" name="Content Placeholder 11"/>
          <p:cNvSpPr>
            <a:spLocks noGrp="1"/>
          </p:cNvSpPr>
          <p:nvPr>
            <p:ph sz="quarter" idx="15" hasCustomPrompt="1"/>
          </p:nvPr>
        </p:nvSpPr>
        <p:spPr>
          <a:xfrm>
            <a:off x="836085" y="5903399"/>
            <a:ext cx="4953000" cy="396373"/>
          </a:xfrm>
        </p:spPr>
        <p:txBody>
          <a:bodyPr/>
          <a:lstStyle>
            <a:lvl1pPr marL="0" indent="0">
              <a:buNone/>
              <a:tabLst>
                <a:tab pos="124881" algn="l"/>
              </a:tabLst>
              <a:defRPr b="1">
                <a:solidFill>
                  <a:schemeClr val="bg1"/>
                </a:solidFill>
              </a:defRPr>
            </a:lvl1pPr>
          </a:lstStyle>
          <a:p>
            <a:pPr lvl="0"/>
            <a:r>
              <a:rPr lang="en-US" noProof="0" dirty="0"/>
              <a:t>[Name]</a:t>
            </a:r>
          </a:p>
        </p:txBody>
      </p:sp>
      <p:sp>
        <p:nvSpPr>
          <p:cNvPr id="13" name="TextBox 12"/>
          <p:cNvSpPr txBox="1"/>
          <p:nvPr userDrawn="1"/>
        </p:nvSpPr>
        <p:spPr>
          <a:xfrm>
            <a:off x="6203952" y="1627199"/>
            <a:ext cx="2061633" cy="2097947"/>
          </a:xfrm>
          <a:prstGeom prst="rect">
            <a:avLst/>
          </a:prstGeom>
          <a:solidFill>
            <a:schemeClr val="accent2"/>
          </a:solidFill>
        </p:spPr>
        <p:txBody>
          <a:bodyPr wrap="square" rtlCol="0">
            <a:spAutoFit/>
          </a:bodyPr>
          <a:lstStyle/>
          <a:p>
            <a:pPr algn="ctr">
              <a:lnSpc>
                <a:spcPct val="85000"/>
              </a:lnSpc>
            </a:pPr>
            <a:r>
              <a:rPr lang="en-US" sz="2400" noProof="0">
                <a:solidFill>
                  <a:schemeClr val="bg1"/>
                </a:solidFill>
              </a:rPr>
              <a:t> </a:t>
            </a:r>
            <a:r>
              <a:rPr lang="en-US" sz="15333" noProof="0">
                <a:solidFill>
                  <a:schemeClr val="bg1"/>
                </a:solidFill>
              </a:rPr>
              <a:t>“”</a:t>
            </a:r>
            <a:endParaRPr lang="en-US" sz="2400" noProof="0">
              <a:solidFill>
                <a:schemeClr val="bg1"/>
              </a:solidFill>
            </a:endParaRP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Footer Placeholder 1"/>
          <p:cNvSpPr>
            <a:spLocks noGrp="1"/>
          </p:cNvSpPr>
          <p:nvPr>
            <p:ph type="ftr" sz="quarter" idx="16"/>
          </p:nvPr>
        </p:nvSpPr>
        <p:spPr/>
        <p:txBody>
          <a:bodyPr/>
          <a:lstStyle/>
          <a:p>
            <a:r>
              <a:rPr lang="en-US" noProof="0"/>
              <a:t>Sales Club Webinar / July 2019</a:t>
            </a:r>
          </a:p>
        </p:txBody>
      </p:sp>
      <p:sp>
        <p:nvSpPr>
          <p:cNvPr id="8" name="Slide Number Placeholder 7"/>
          <p:cNvSpPr>
            <a:spLocks noGrp="1"/>
          </p:cNvSpPr>
          <p:nvPr>
            <p:ph type="sldNum" sz="quarter" idx="17"/>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39047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brand Content 1">
    <p:spTree>
      <p:nvGrpSpPr>
        <p:cNvPr id="1" name=""/>
        <p:cNvGrpSpPr/>
        <p:nvPr/>
      </p:nvGrpSpPr>
      <p:grpSpPr>
        <a:xfrm>
          <a:off x="0" y="0"/>
          <a:ext cx="0" cy="0"/>
          <a:chOff x="0" y="0"/>
          <a:chExt cx="0" cy="0"/>
        </a:xfrm>
      </p:grpSpPr>
      <p:sp>
        <p:nvSpPr>
          <p:cNvPr id="9" name="Text Placeholder 8"/>
          <p:cNvSpPr>
            <a:spLocks noGrp="1"/>
          </p:cNvSpPr>
          <p:nvPr>
            <p:ph type="body" sz="quarter" idx="15" hasCustomPrompt="1"/>
          </p:nvPr>
        </p:nvSpPr>
        <p:spPr>
          <a:xfrm>
            <a:off x="628800" y="945600"/>
            <a:ext cx="10939200"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p:txBody>
          <a:bodyPr/>
          <a:lstStyle/>
          <a:p>
            <a:r>
              <a:rPr lang="fr-FR" noProof="0"/>
              <a:t>Modifiez le style du titre</a:t>
            </a:r>
            <a:endParaRPr lang="en-US" noProof="0" dirty="0"/>
          </a:p>
        </p:txBody>
      </p:sp>
      <p:sp>
        <p:nvSpPr>
          <p:cNvPr id="2" name="Rectangle 1"/>
          <p:cNvSpPr/>
          <p:nvPr userDrawn="1"/>
        </p:nvSpPr>
        <p:spPr>
          <a:xfrm>
            <a:off x="628650" y="1625600"/>
            <a:ext cx="3096684" cy="47328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0" name="Picture Placeholder 8"/>
          <p:cNvSpPr>
            <a:spLocks noGrp="1"/>
          </p:cNvSpPr>
          <p:nvPr>
            <p:ph type="pic" sz="quarter" idx="16" hasCustomPrompt="1"/>
          </p:nvPr>
        </p:nvSpPr>
        <p:spPr>
          <a:xfrm>
            <a:off x="841171" y="2527300"/>
            <a:ext cx="2683933" cy="2925235"/>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11" name="Content Placeholder 3"/>
          <p:cNvSpPr>
            <a:spLocks noGrp="1"/>
          </p:cNvSpPr>
          <p:nvPr>
            <p:ph sz="quarter" idx="11"/>
          </p:nvPr>
        </p:nvSpPr>
        <p:spPr>
          <a:xfrm>
            <a:off x="3937855" y="1625601"/>
            <a:ext cx="7629996" cy="4732867"/>
          </a:xfrm>
          <a:solidFill>
            <a:schemeClr val="accent1"/>
          </a:solidFill>
        </p:spPr>
        <p:txBody>
          <a:bodyPr lIns="154800" tIns="1368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4" name="Footer Placeholder 3"/>
          <p:cNvSpPr>
            <a:spLocks noGrp="1"/>
          </p:cNvSpPr>
          <p:nvPr>
            <p:ph type="ftr" sz="quarter" idx="17"/>
          </p:nvPr>
        </p:nvSpPr>
        <p:spPr/>
        <p:txBody>
          <a:bodyPr/>
          <a:lstStyle/>
          <a:p>
            <a:r>
              <a:rPr lang="en-US" noProof="0"/>
              <a:t>Sales Club Webinar / July 2019</a:t>
            </a:r>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121754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brand Content 2">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5168899" y="1625601"/>
            <a:ext cx="6398952" cy="4732867"/>
          </a:xfrm>
          <a:solidFill>
            <a:schemeClr val="accent1"/>
          </a:solidFill>
        </p:spPr>
        <p:txBody>
          <a:bodyPr lIns="154800" tIns="136800" rIns="154800" bIns="1548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US" noProof="0" dirty="0"/>
          </a:p>
        </p:txBody>
      </p:sp>
      <p:sp>
        <p:nvSpPr>
          <p:cNvPr id="10" name="Picture Placeholder 8"/>
          <p:cNvSpPr>
            <a:spLocks noGrp="1"/>
          </p:cNvSpPr>
          <p:nvPr>
            <p:ph type="pic" sz="quarter" idx="16" hasCustomPrompt="1"/>
          </p:nvPr>
        </p:nvSpPr>
        <p:spPr>
          <a:xfrm>
            <a:off x="628651" y="1625600"/>
            <a:ext cx="4334932" cy="4732867"/>
          </a:xfrm>
          <a:solidFill>
            <a:schemeClr val="tx2">
              <a:lumMod val="20000"/>
              <a:lumOff val="80000"/>
            </a:schemeClr>
          </a:solidFill>
        </p:spPr>
        <p:txBody>
          <a:bodyPr anchor="ctr">
            <a:normAutofit/>
          </a:bodyPr>
          <a:lstStyle>
            <a:lvl1pPr marL="0" indent="0" algn="ctr">
              <a:spcBef>
                <a:spcPts val="0"/>
              </a:spcBef>
              <a:spcAft>
                <a:spcPts val="0"/>
              </a:spcAft>
              <a:buNone/>
              <a:defRPr sz="1733" baseline="0"/>
            </a:lvl1pPr>
          </a:lstStyle>
          <a:p>
            <a:r>
              <a:rPr lang="en-US" noProof="0"/>
              <a:t>[Click icon to add picture]</a:t>
            </a:r>
            <a:br>
              <a:rPr lang="en-US" noProof="0"/>
            </a:br>
            <a:br>
              <a:rPr lang="en-US" noProof="0"/>
            </a:br>
            <a:br>
              <a:rPr lang="en-US" noProof="0"/>
            </a:br>
            <a:br>
              <a:rPr lang="en-US" noProof="0"/>
            </a:br>
            <a:endParaRPr lang="en-US" noProof="0"/>
          </a:p>
        </p:txBody>
      </p:sp>
      <p:sp>
        <p:nvSpPr>
          <p:cNvPr id="9" name="Text Placeholder 8"/>
          <p:cNvSpPr>
            <a:spLocks noGrp="1"/>
          </p:cNvSpPr>
          <p:nvPr>
            <p:ph type="body" sz="quarter" idx="15" hasCustomPrompt="1"/>
          </p:nvPr>
        </p:nvSpPr>
        <p:spPr>
          <a:xfrm>
            <a:off x="628801" y="945600"/>
            <a:ext cx="9699044" cy="289560"/>
          </a:xfrm>
        </p:spPr>
        <p:txBody>
          <a:bodyPr>
            <a:noAutofit/>
          </a:bodyPr>
          <a:lstStyle>
            <a:lvl1pPr marL="0" indent="0">
              <a:buNone/>
              <a:defRPr sz="2400" b="1">
                <a:solidFill>
                  <a:schemeClr val="tx2"/>
                </a:solidFill>
              </a:defRPr>
            </a:lvl1pPr>
          </a:lstStyle>
          <a:p>
            <a:pPr lvl="0"/>
            <a:r>
              <a:rPr lang="en-US" noProof="0" dirty="0"/>
              <a:t>[Subtitle]</a:t>
            </a:r>
          </a:p>
        </p:txBody>
      </p:sp>
      <p:sp>
        <p:nvSpPr>
          <p:cNvPr id="3" name="Title 2"/>
          <p:cNvSpPr>
            <a:spLocks noGrp="1"/>
          </p:cNvSpPr>
          <p:nvPr>
            <p:ph type="title"/>
          </p:nvPr>
        </p:nvSpPr>
        <p:spPr>
          <a:xfrm>
            <a:off x="628650" y="403200"/>
            <a:ext cx="9700684" cy="542400"/>
          </a:xfrm>
        </p:spPr>
        <p:txBody>
          <a:bodyPr/>
          <a:lstStyle/>
          <a:p>
            <a:r>
              <a:rPr lang="fr-FR" noProof="0"/>
              <a:t>Modifiez le style du titre</a:t>
            </a:r>
            <a:endParaRPr lang="en-US" noProof="0" dirty="0"/>
          </a:p>
        </p:txBody>
      </p:sp>
      <p:sp>
        <p:nvSpPr>
          <p:cNvPr id="8" name="Picture Placeholder 7"/>
          <p:cNvSpPr>
            <a:spLocks noGrp="1"/>
          </p:cNvSpPr>
          <p:nvPr>
            <p:ph type="pic" sz="quarter" idx="17" hasCustomPrompt="1"/>
          </p:nvPr>
        </p:nvSpPr>
        <p:spPr>
          <a:xfrm>
            <a:off x="10329333" y="495299"/>
            <a:ext cx="1238251" cy="739861"/>
          </a:xfrm>
        </p:spPr>
        <p:txBody>
          <a:bodyPr/>
          <a:lstStyle>
            <a:lvl1pPr marL="0" indent="0" algn="ctr">
              <a:buNone/>
              <a:defRPr/>
            </a:lvl1pPr>
          </a:lstStyle>
          <a:p>
            <a:r>
              <a:rPr lang="en-US" noProof="0"/>
              <a:t>[Logo]</a:t>
            </a:r>
          </a:p>
        </p:txBody>
      </p:sp>
      <p:sp>
        <p:nvSpPr>
          <p:cNvPr id="2" name="Footer Placeholder 1"/>
          <p:cNvSpPr>
            <a:spLocks noGrp="1"/>
          </p:cNvSpPr>
          <p:nvPr>
            <p:ph type="ftr" sz="quarter" idx="18"/>
          </p:nvPr>
        </p:nvSpPr>
        <p:spPr/>
        <p:txBody>
          <a:bodyPr/>
          <a:lstStyle/>
          <a:p>
            <a:r>
              <a:rPr lang="en-US" noProof="0"/>
              <a:t>Sales Club Webinar / July 2019</a:t>
            </a:r>
          </a:p>
        </p:txBody>
      </p:sp>
      <p:sp>
        <p:nvSpPr>
          <p:cNvPr id="11" name="Slide Number Placeholder 10"/>
          <p:cNvSpPr>
            <a:spLocks noGrp="1"/>
          </p:cNvSpPr>
          <p:nvPr>
            <p:ph type="sldNum" sz="quarter" idx="19"/>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66667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noProof="0"/>
              <a:t>Modifiez le style du titre</a:t>
            </a:r>
            <a:endParaRPr lang="en-US" noProof="0" dirty="0"/>
          </a:p>
        </p:txBody>
      </p:sp>
      <p:sp>
        <p:nvSpPr>
          <p:cNvPr id="4" name="Footer Placeholder 3"/>
          <p:cNvSpPr>
            <a:spLocks noGrp="1"/>
          </p:cNvSpPr>
          <p:nvPr>
            <p:ph type="ftr" sz="quarter" idx="17"/>
          </p:nvPr>
        </p:nvSpPr>
        <p:spPr/>
        <p:txBody>
          <a:bodyPr/>
          <a:lstStyle/>
          <a:p>
            <a:r>
              <a:rPr lang="en-US" noProof="0"/>
              <a:t>Sales Club Webinar / July 2019</a:t>
            </a:r>
          </a:p>
        </p:txBody>
      </p:sp>
      <p:sp>
        <p:nvSpPr>
          <p:cNvPr id="8" name="Slide Number Placeholder 7"/>
          <p:cNvSpPr>
            <a:spLocks noGrp="1"/>
          </p:cNvSpPr>
          <p:nvPr>
            <p:ph type="sldNum" sz="quarter" idx="18"/>
          </p:nvPr>
        </p:nvSpPr>
        <p:spPr/>
        <p:txBody>
          <a:bodyPr/>
          <a:lstStyle/>
          <a:p>
            <a:fld id="{E917DE0E-AFB1-41FD-BC35-27DB61CA125F}" type="slidenum">
              <a:rPr lang="en-AU" smtClean="0"/>
              <a:pPr/>
              <a:t>‹#›</a:t>
            </a:fld>
            <a:endParaRPr lang="en-AU"/>
          </a:p>
        </p:txBody>
      </p:sp>
    </p:spTree>
    <p:extLst>
      <p:ext uri="{BB962C8B-B14F-4D97-AF65-F5344CB8AC3E}">
        <p14:creationId xmlns:p14="http://schemas.microsoft.com/office/powerpoint/2010/main" val="7258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Rectangle 4"/>
          <p:cNvSpPr/>
          <p:nvPr userDrawn="1"/>
        </p:nvSpPr>
        <p:spPr>
          <a:xfrm>
            <a:off x="0" y="442001"/>
            <a:ext cx="12192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49" tIns="54424" rIns="108849" bIns="54424" rtlCol="0" anchor="ctr"/>
          <a:lstStyle/>
          <a:p>
            <a:pPr algn="ctr"/>
            <a:endParaRPr lang="en-AU" sz="2400"/>
          </a:p>
        </p:txBody>
      </p:sp>
      <p:sp>
        <p:nvSpPr>
          <p:cNvPr id="3" name="Rectangle 2"/>
          <p:cNvSpPr/>
          <p:nvPr userDrawn="1"/>
        </p:nvSpPr>
        <p:spPr>
          <a:xfrm>
            <a:off x="0" y="5805264"/>
            <a:ext cx="12192000"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49" tIns="54424" rIns="108849" bIns="54424" rtlCol="0" anchor="ctr"/>
          <a:lstStyle/>
          <a:p>
            <a:pPr algn="ctr"/>
            <a:endParaRPr lang="en-AU" sz="2400"/>
          </a:p>
        </p:txBody>
      </p:sp>
    </p:spTree>
    <p:extLst>
      <p:ext uri="{BB962C8B-B14F-4D97-AF65-F5344CB8AC3E}">
        <p14:creationId xmlns:p14="http://schemas.microsoft.com/office/powerpoint/2010/main" val="13983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Slide Image / Colour Layout">
    <p:spTree>
      <p:nvGrpSpPr>
        <p:cNvPr id="1" name=""/>
        <p:cNvGrpSpPr/>
        <p:nvPr/>
      </p:nvGrpSpPr>
      <p:grpSpPr>
        <a:xfrm>
          <a:off x="0" y="0"/>
          <a:ext cx="0" cy="0"/>
          <a:chOff x="0" y="0"/>
          <a:chExt cx="0" cy="0"/>
        </a:xfrm>
      </p:grpSpPr>
      <p:sp>
        <p:nvSpPr>
          <p:cNvPr id="10" name="Picture Placeholder 5"/>
          <p:cNvSpPr>
            <a:spLocks noGrp="1"/>
          </p:cNvSpPr>
          <p:nvPr>
            <p:ph type="pic" sz="quarter" idx="12" hasCustomPrompt="1"/>
          </p:nvPr>
        </p:nvSpPr>
        <p:spPr>
          <a:xfrm>
            <a:off x="0" y="0"/>
            <a:ext cx="12192000" cy="6858000"/>
          </a:xfrm>
          <a:solidFill>
            <a:schemeClr val="tx2">
              <a:lumMod val="20000"/>
              <a:lumOff val="80000"/>
            </a:schemeClr>
          </a:solidFill>
        </p:spPr>
        <p:txBody>
          <a:bodyPr anchor="ctr">
            <a:noAutofit/>
          </a:bodyPr>
          <a:lstStyle>
            <a:lvl1pPr marL="0" indent="0" algn="ctr">
              <a:spcBef>
                <a:spcPts val="0"/>
              </a:spcBef>
              <a:spcAft>
                <a:spcPts val="0"/>
              </a:spcAft>
              <a:buNone/>
              <a:defRPr sz="1733" baseline="0"/>
            </a:lvl1pPr>
          </a:lstStyle>
          <a:p>
            <a:r>
              <a:rPr lang="en-AU"/>
              <a:t>[Click the icon to </a:t>
            </a:r>
            <a:r>
              <a:rPr lang="en-US" noProof="0"/>
              <a:t>choose</a:t>
            </a:r>
            <a:r>
              <a:rPr lang="en-AU"/>
              <a:t> your own image </a:t>
            </a:r>
            <a:br>
              <a:rPr lang="en-AU"/>
            </a:br>
            <a:r>
              <a:rPr lang="en-AU"/>
              <a:t>or select this placeholder to fill with a </a:t>
            </a:r>
            <a:r>
              <a:rPr lang="en-AU" err="1"/>
              <a:t>color</a:t>
            </a:r>
            <a:r>
              <a:rPr lang="en-AU"/>
              <a:t>]</a:t>
            </a:r>
            <a:br>
              <a:rPr lang="en-AU"/>
            </a:br>
            <a:br>
              <a:rPr lang="en-AU"/>
            </a:br>
            <a:br>
              <a:rPr lang="en-AU"/>
            </a:br>
            <a:br>
              <a:rPr lang="en-AU"/>
            </a:br>
            <a:br>
              <a:rPr lang="en-AU"/>
            </a:br>
            <a:br>
              <a:rPr lang="en-AU"/>
            </a:br>
            <a:br>
              <a:rPr lang="en-AU"/>
            </a:br>
            <a:br>
              <a:rPr lang="en-AU"/>
            </a:br>
            <a:br>
              <a:rPr lang="en-AU"/>
            </a:br>
            <a:br>
              <a:rPr lang="en-AU"/>
            </a:br>
            <a:br>
              <a:rPr lang="en-AU"/>
            </a:br>
            <a:br>
              <a:rPr lang="en-AU"/>
            </a:br>
            <a:br>
              <a:rPr lang="en-AU"/>
            </a:br>
            <a:endParaRPr lang="en-AU"/>
          </a:p>
        </p:txBody>
      </p:sp>
    </p:spTree>
    <p:extLst>
      <p:ext uri="{BB962C8B-B14F-4D97-AF65-F5344CB8AC3E}">
        <p14:creationId xmlns:p14="http://schemas.microsoft.com/office/powerpoint/2010/main" val="364810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itle&amp;text">
    <p:spTree>
      <p:nvGrpSpPr>
        <p:cNvPr id="1" name=""/>
        <p:cNvGrpSpPr/>
        <p:nvPr/>
      </p:nvGrpSpPr>
      <p:grpSpPr>
        <a:xfrm>
          <a:off x="0" y="0"/>
          <a:ext cx="0" cy="0"/>
          <a:chOff x="0" y="0"/>
          <a:chExt cx="0" cy="0"/>
        </a:xfrm>
      </p:grpSpPr>
      <p:sp>
        <p:nvSpPr>
          <p:cNvPr id="116" name="Shape 116"/>
          <p:cNvSpPr>
            <a:spLocks noGrp="1"/>
          </p:cNvSpPr>
          <p:nvPr>
            <p:ph type="title"/>
          </p:nvPr>
        </p:nvSpPr>
        <p:spPr>
          <a:prstGeom prst="rect">
            <a:avLst/>
          </a:prstGeom>
        </p:spPr>
        <p:txBody>
          <a:bodyPr/>
          <a:lstStyle/>
          <a:p>
            <a:r>
              <a:t>Title Text</a:t>
            </a:r>
          </a:p>
        </p:txBody>
      </p:sp>
      <p:sp>
        <p:nvSpPr>
          <p:cNvPr id="117" name="Shape 117"/>
          <p:cNvSpPr>
            <a:spLocks noGrp="1"/>
          </p:cNvSpPr>
          <p:nvPr>
            <p:ph type="body" idx="1"/>
          </p:nvPr>
        </p:nvSpPr>
        <p:spPr>
          <a:prstGeom prst="rect">
            <a:avLst/>
          </a:prstGeom>
        </p:spPr>
        <p:txBody>
          <a:bodyPr/>
          <a:lstStyle>
            <a:lvl1pPr>
              <a:tabLst>
                <a:tab pos="1079473" algn="l"/>
                <a:tab pos="1612860" algn="l"/>
                <a:tab pos="2146246" algn="l"/>
                <a:tab pos="8076998" algn="r"/>
              </a:tabLst>
            </a:lvl1pPr>
            <a:lvl2pPr>
              <a:tabLst>
                <a:tab pos="1079473" algn="l"/>
                <a:tab pos="1612860" algn="l"/>
                <a:tab pos="2146246" algn="l"/>
                <a:tab pos="8076998" algn="r"/>
              </a:tabLst>
            </a:lvl2pPr>
            <a:lvl3pPr>
              <a:buBlip>
                <a:blip r:embed="rId2"/>
              </a:buBlip>
              <a:tabLst>
                <a:tab pos="1079473" algn="l"/>
                <a:tab pos="1612860" algn="l"/>
                <a:tab pos="2146246" algn="l"/>
                <a:tab pos="8076998" algn="r"/>
              </a:tabLst>
            </a:lvl3pPr>
            <a:lvl4pPr>
              <a:buBlip>
                <a:blip r:embed="rId2"/>
              </a:buBlip>
              <a:tabLst>
                <a:tab pos="1079473" algn="l"/>
                <a:tab pos="1612860" algn="l"/>
                <a:tab pos="2146246" algn="l"/>
                <a:tab pos="8076998" algn="r"/>
              </a:tabLst>
            </a:lvl4pPr>
            <a:lvl5pPr>
              <a:tabLst>
                <a:tab pos="1079473" algn="l"/>
                <a:tab pos="1612860" algn="l"/>
                <a:tab pos="2146246" algn="l"/>
                <a:tab pos="8076998" algn="r"/>
              </a:tabLst>
            </a:lvl5pPr>
          </a:lstStyle>
          <a:p>
            <a:r>
              <a:t>Body Level One</a:t>
            </a:r>
          </a:p>
          <a:p>
            <a:pPr lvl="1"/>
            <a:r>
              <a:t>Body Level Two</a:t>
            </a:r>
          </a:p>
          <a:p>
            <a:pPr lvl="2"/>
            <a:r>
              <a:t>Body Level Three</a:t>
            </a:r>
          </a:p>
          <a:p>
            <a:pPr lvl="3"/>
            <a:r>
              <a:t>Body Level Four</a:t>
            </a:r>
          </a:p>
          <a:p>
            <a:pPr lvl="4"/>
            <a:r>
              <a:t>Body Level Five</a:t>
            </a:r>
          </a:p>
        </p:txBody>
      </p:sp>
      <p:sp>
        <p:nvSpPr>
          <p:cNvPr id="118" name="Shape 11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1313412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amp;text">
    <p:spTree>
      <p:nvGrpSpPr>
        <p:cNvPr id="1" name=""/>
        <p:cNvGrpSpPr/>
        <p:nvPr/>
      </p:nvGrpSpPr>
      <p:grpSpPr>
        <a:xfrm>
          <a:off x="0" y="0"/>
          <a:ext cx="0" cy="0"/>
          <a:chOff x="0" y="0"/>
          <a:chExt cx="0" cy="0"/>
        </a:xfrm>
      </p:grpSpPr>
      <p:sp>
        <p:nvSpPr>
          <p:cNvPr id="2" name="Titre 1"/>
          <p:cNvSpPr>
            <a:spLocks noGrp="1"/>
          </p:cNvSpPr>
          <p:nvPr>
            <p:ph type="title"/>
          </p:nvPr>
        </p:nvSpPr>
        <p:spPr bwMode="gray">
          <a:solidFill>
            <a:schemeClr val="accent1"/>
          </a:solidFill>
          <a:ln>
            <a:noFill/>
          </a:ln>
          <a:effectLst/>
        </p:spPr>
        <p:txBody>
          <a:bodyPr tIns="126000" bIns="90000"/>
          <a:lstStyle>
            <a:lvl1pPr>
              <a:defRPr lang="fr-FR" dirty="0"/>
            </a:lvl1pPr>
          </a:lstStyle>
          <a:p>
            <a:pPr lvl="0"/>
            <a:r>
              <a:rPr lang="fr-FR"/>
              <a:t>Modifiez le style du titre</a:t>
            </a:r>
          </a:p>
        </p:txBody>
      </p:sp>
      <p:sp>
        <p:nvSpPr>
          <p:cNvPr id="7" name="Espace réservé du texte 6"/>
          <p:cNvSpPr>
            <a:spLocks noGrp="1"/>
          </p:cNvSpPr>
          <p:nvPr>
            <p:ph type="body" sz="quarter" idx="12"/>
          </p:nvPr>
        </p:nvSpPr>
        <p:spPr>
          <a:xfrm>
            <a:off x="554495" y="1573240"/>
            <a:ext cx="11088000" cy="4608512"/>
          </a:xfrm>
        </p:spPr>
        <p:txBody>
          <a:bodyPr/>
          <a:lstStyle>
            <a:lvl1pPr>
              <a:buClr>
                <a:schemeClr val="accent1"/>
              </a:buClr>
              <a:defRPr>
                <a:solidFill>
                  <a:schemeClr val="tx2"/>
                </a:solidFill>
              </a:defRPr>
            </a:lvl1pPr>
            <a:lvl2pPr marL="628603" indent="-266680">
              <a:buClr>
                <a:schemeClr val="accent1"/>
              </a:buClr>
              <a:tabLst>
                <a:tab pos="1615952" algn="l"/>
                <a:tab pos="2330272" algn="l"/>
                <a:tab pos="8076585" algn="r"/>
              </a:tabLst>
              <a:defRPr b="0">
                <a:solidFill>
                  <a:schemeClr val="tx2"/>
                </a:solidFill>
              </a:defRPr>
            </a:lvl2pPr>
            <a:lvl3pPr marL="896870" indent="-176200">
              <a:buClr>
                <a:schemeClr val="bg2"/>
              </a:buClr>
              <a:tabLst>
                <a:tab pos="1082592" algn="l"/>
                <a:tab pos="2149312" algn="l"/>
                <a:tab pos="8076585" algn="r"/>
              </a:tabLst>
              <a:defRPr>
                <a:solidFill>
                  <a:schemeClr val="tx1"/>
                </a:solidFill>
              </a:defRPr>
            </a:lvl3pPr>
            <a:lvl4pPr marL="1615952" indent="-179374">
              <a:buClr>
                <a:schemeClr val="bg2"/>
              </a:buClr>
              <a:defRPr>
                <a:solidFill>
                  <a:schemeClr val="tx1"/>
                </a:solidFill>
              </a:defRPr>
            </a:lvl4p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
        <p:nvSpPr>
          <p:cNvPr id="4" name="Espace réservé du numéro de diapositive 5"/>
          <p:cNvSpPr>
            <a:spLocks noGrp="1"/>
          </p:cNvSpPr>
          <p:nvPr>
            <p:ph type="sldNum" sz="quarter" idx="13"/>
          </p:nvPr>
        </p:nvSpPr>
        <p:spPr/>
        <p:txBody>
          <a:bodyPr anchor="b"/>
          <a:lstStyle>
            <a:lvl1pPr>
              <a:buFont typeface="Arial" pitchFamily="34" charset="0"/>
              <a:buNone/>
              <a:defRPr sz="600">
                <a:solidFill>
                  <a:schemeClr val="bg1">
                    <a:lumMod val="65000"/>
                  </a:schemeClr>
                </a:solidFill>
                <a:latin typeface="Arial" panose="020B0604020202020204" pitchFamily="34" charset="0"/>
                <a:cs typeface="Arial" panose="020B0604020202020204" pitchFamily="34" charset="0"/>
              </a:defRPr>
            </a:lvl1pPr>
          </a:lstStyle>
          <a:p>
            <a:pPr>
              <a:buClr>
                <a:srgbClr val="FF3333"/>
              </a:buClr>
              <a:defRPr/>
            </a:pPr>
            <a:fld id="{7C9215C6-5DD9-4D6A-B4AF-C2FCF4065C19}" type="slidenum">
              <a:rPr lang="en-US" smtClean="0"/>
              <a:pPr>
                <a:buClr>
                  <a:srgbClr val="FF3333"/>
                </a:buClr>
                <a:defRPr/>
              </a:pPr>
              <a:t>‹#›</a:t>
            </a:fld>
            <a:r>
              <a:rPr lang="en-US"/>
              <a:t> – </a:t>
            </a:r>
          </a:p>
        </p:txBody>
      </p:sp>
      <p:sp>
        <p:nvSpPr>
          <p:cNvPr id="5" name="Espace réservé du pied de page 2"/>
          <p:cNvSpPr>
            <a:spLocks noGrp="1"/>
          </p:cNvSpPr>
          <p:nvPr>
            <p:ph type="ftr" sz="quarter" idx="14"/>
          </p:nvPr>
        </p:nvSpPr>
        <p:spPr>
          <a:xfrm>
            <a:off x="554495" y="6356350"/>
            <a:ext cx="5777295" cy="365125"/>
          </a:xfrm>
        </p:spPr>
        <p:txBody>
          <a:bodyPr anchor="b"/>
          <a:lstStyle>
            <a:lvl1pPr>
              <a:defRPr sz="600">
                <a:solidFill>
                  <a:schemeClr val="bg1">
                    <a:lumMod val="65000"/>
                  </a:schemeClr>
                </a:solidFill>
                <a:latin typeface="Arial" panose="020B0604020202020204" pitchFamily="34" charset="0"/>
                <a:cs typeface="Arial" panose="020B0604020202020204" pitchFamily="34" charset="0"/>
              </a:defRPr>
            </a:lvl1pPr>
          </a:lstStyle>
          <a:p>
            <a:pPr algn="l">
              <a:buClr>
                <a:srgbClr val="FF3333"/>
              </a:buClr>
              <a:defRPr/>
            </a:pPr>
            <a:r>
              <a:rPr lang="en-US"/>
              <a:t>Sales Club Webinar / July 2019</a:t>
            </a:r>
          </a:p>
        </p:txBody>
      </p:sp>
    </p:spTree>
    <p:extLst>
      <p:ext uri="{BB962C8B-B14F-4D97-AF65-F5344CB8AC3E}">
        <p14:creationId xmlns:p14="http://schemas.microsoft.com/office/powerpoint/2010/main" val="71709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BI title sl">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5808133" cy="2387600"/>
          </a:xfrm>
        </p:spPr>
        <p:txBody>
          <a:bodyPr anchor="ctr">
            <a:normAutofit/>
          </a:bodyPr>
          <a:lstStyle>
            <a:lvl1pPr algn="l">
              <a:defRPr sz="4500" b="1" u="none">
                <a:solidFill>
                  <a:schemeClr val="bg1"/>
                </a:solidFill>
              </a:defRPr>
            </a:lvl1pPr>
          </a:lstStyle>
          <a:p>
            <a:r>
              <a:rPr lang="en-US" dirty="0"/>
              <a:t>Name of </a:t>
            </a:r>
            <a:r>
              <a:rPr lang="en-US" dirty="0" err="1"/>
              <a:t>Programme</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5B113E3-32B3-48AE-BAD5-9FD98CF01600}" type="slidenum">
              <a:rPr lang="en-GB" smtClean="0"/>
              <a:t>‹#›</a:t>
            </a:fld>
            <a:endParaRPr lang="en-GB" dirty="0"/>
          </a:p>
        </p:txBody>
      </p:sp>
      <p:pic>
        <p:nvPicPr>
          <p:cNvPr id="11" name="Picture 10" descr="DG_Logo_stack_Red.png"/>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7717893" y="1122363"/>
            <a:ext cx="2950107" cy="2387600"/>
          </a:xfrm>
          <a:prstGeom prst="rect">
            <a:avLst/>
          </a:prstGeom>
        </p:spPr>
      </p:pic>
      <p:cxnSp>
        <p:nvCxnSpPr>
          <p:cNvPr id="15" name="Straight Connector 14"/>
          <p:cNvCxnSpPr/>
          <p:nvPr userDrawn="1"/>
        </p:nvCxnSpPr>
        <p:spPr>
          <a:xfrm>
            <a:off x="1523999" y="3509963"/>
            <a:ext cx="55880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sz="quarter" idx="13" hasCustomPrompt="1"/>
          </p:nvPr>
        </p:nvSpPr>
        <p:spPr>
          <a:xfrm>
            <a:off x="1537648" y="4190503"/>
            <a:ext cx="5808663" cy="490679"/>
          </a:xfrm>
        </p:spPr>
        <p:txBody>
          <a:bodyPr/>
          <a:lstStyle>
            <a:lvl1pPr marL="0" indent="0">
              <a:buNone/>
              <a:defRPr b="0">
                <a:solidFill>
                  <a:schemeClr val="bg1"/>
                </a:solidFill>
              </a:defRPr>
            </a:lvl1pPr>
          </a:lstStyle>
          <a:p>
            <a:pPr lvl="0"/>
            <a:r>
              <a:rPr lang="en-US" dirty="0" err="1"/>
              <a:t>Programme</a:t>
            </a:r>
            <a:r>
              <a:rPr lang="en-US" dirty="0"/>
              <a:t> Manager</a:t>
            </a:r>
          </a:p>
        </p:txBody>
      </p:sp>
      <p:sp>
        <p:nvSpPr>
          <p:cNvPr id="12" name="Content Placeholder 6"/>
          <p:cNvSpPr>
            <a:spLocks noGrp="1"/>
          </p:cNvSpPr>
          <p:nvPr>
            <p:ph sz="quarter" idx="14" hasCustomPrompt="1"/>
          </p:nvPr>
        </p:nvSpPr>
        <p:spPr>
          <a:xfrm>
            <a:off x="1537648" y="4754208"/>
            <a:ext cx="5808663" cy="490679"/>
          </a:xfrm>
        </p:spPr>
        <p:txBody>
          <a:bodyPr>
            <a:normAutofit/>
          </a:bodyPr>
          <a:lstStyle>
            <a:lvl1pPr marL="0" indent="0">
              <a:buNone/>
              <a:defRPr sz="2400" b="1">
                <a:solidFill>
                  <a:schemeClr val="bg1"/>
                </a:solidFill>
              </a:defRPr>
            </a:lvl1pPr>
          </a:lstStyle>
          <a:p>
            <a:pPr lvl="0"/>
            <a:r>
              <a:rPr lang="en-US" dirty="0"/>
              <a:t>Location</a:t>
            </a:r>
          </a:p>
        </p:txBody>
      </p:sp>
      <p:sp>
        <p:nvSpPr>
          <p:cNvPr id="9" name="Content Placeholder 6"/>
          <p:cNvSpPr>
            <a:spLocks noGrp="1"/>
          </p:cNvSpPr>
          <p:nvPr>
            <p:ph sz="quarter" idx="15" hasCustomPrompt="1"/>
          </p:nvPr>
        </p:nvSpPr>
        <p:spPr>
          <a:xfrm>
            <a:off x="1523470" y="3639012"/>
            <a:ext cx="5808663" cy="490679"/>
          </a:xfrm>
        </p:spPr>
        <p:txBody>
          <a:bodyPr/>
          <a:lstStyle>
            <a:lvl1pPr marL="0" indent="0">
              <a:buNone/>
              <a:defRPr b="0">
                <a:solidFill>
                  <a:schemeClr val="bg1"/>
                </a:solidFill>
              </a:defRPr>
            </a:lvl1pPr>
          </a:lstStyle>
          <a:p>
            <a:pPr lvl="0"/>
            <a:r>
              <a:rPr lang="en-US" dirty="0" err="1"/>
              <a:t>Programme</a:t>
            </a:r>
            <a:r>
              <a:rPr lang="en-US" dirty="0"/>
              <a:t> Manager</a:t>
            </a:r>
          </a:p>
        </p:txBody>
      </p:sp>
    </p:spTree>
    <p:extLst>
      <p:ext uri="{BB962C8B-B14F-4D97-AF65-F5344CB8AC3E}">
        <p14:creationId xmlns:p14="http://schemas.microsoft.com/office/powerpoint/2010/main" val="1028560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Utterly Blank">
    <p:spTree>
      <p:nvGrpSpPr>
        <p:cNvPr id="1" name=""/>
        <p:cNvGrpSpPr/>
        <p:nvPr/>
      </p:nvGrpSpPr>
      <p:grpSpPr>
        <a:xfrm>
          <a:off x="0" y="0"/>
          <a:ext cx="0" cy="0"/>
          <a:chOff x="0" y="0"/>
          <a:chExt cx="0" cy="0"/>
        </a:xfrm>
      </p:grpSpPr>
      <p:sp>
        <p:nvSpPr>
          <p:cNvPr id="4" name="Espace réservé du numéro de diapositive 5"/>
          <p:cNvSpPr>
            <a:spLocks noGrp="1"/>
          </p:cNvSpPr>
          <p:nvPr>
            <p:ph type="sldNum" sz="quarter" idx="17"/>
          </p:nvPr>
        </p:nvSpPr>
        <p:spPr>
          <a:xfrm>
            <a:off x="262708" y="6453337"/>
            <a:ext cx="720725" cy="216172"/>
          </a:xfrm>
          <a:prstGeom prst="rect">
            <a:avLst/>
          </a:prstGeom>
        </p:spPr>
        <p:txBody>
          <a:bodyPr/>
          <a:lstStyle>
            <a:lvl1pPr>
              <a:buFont typeface="Arial" panose="020B0604020202020204" pitchFamily="34" charset="0"/>
              <a:buNone/>
              <a:defRPr sz="1100">
                <a:solidFill>
                  <a:schemeClr val="tx2"/>
                </a:solidFill>
              </a:defRPr>
            </a:lvl1pPr>
          </a:lstStyle>
          <a:p>
            <a:fld id="{DB82FD36-4F32-40C6-930E-83DCA1F69AA8}" type="slidenum">
              <a:rPr lang="en-US" altLang="fr-FR" smtClean="0"/>
              <a:pPr/>
              <a:t>‹#›</a:t>
            </a:fld>
            <a:r>
              <a:rPr lang="en-US" altLang="fr-FR"/>
              <a:t> – </a:t>
            </a:r>
          </a:p>
        </p:txBody>
      </p:sp>
      <p:sp>
        <p:nvSpPr>
          <p:cNvPr id="6" name="Title 1"/>
          <p:cNvSpPr>
            <a:spLocks noGrp="1"/>
          </p:cNvSpPr>
          <p:nvPr>
            <p:ph type="title"/>
          </p:nvPr>
        </p:nvSpPr>
        <p:spPr>
          <a:xfrm>
            <a:off x="567949" y="279962"/>
            <a:ext cx="11449272" cy="537439"/>
          </a:xfrm>
          <a:solidFill>
            <a:srgbClr val="FF0000"/>
          </a:solidFill>
        </p:spPr>
        <p:txBody>
          <a:bodyPr>
            <a:noAutofit/>
          </a:bodyPr>
          <a:lstStyle>
            <a:lvl1pPr>
              <a:defRPr sz="2800">
                <a:solidFill>
                  <a:schemeClr val="bg1"/>
                </a:solidFill>
                <a:latin typeface="Gill Sans MT" panose="020B0502020104020203" pitchFamily="34" charset="0"/>
              </a:defRPr>
            </a:lvl1pPr>
          </a:lstStyle>
          <a:p>
            <a:r>
              <a:rPr lang="en-US"/>
              <a:t>Click to edit Master title style</a:t>
            </a:r>
          </a:p>
        </p:txBody>
      </p:sp>
    </p:spTree>
    <p:extLst>
      <p:ext uri="{BB962C8B-B14F-4D97-AF65-F5344CB8AC3E}">
        <p14:creationId xmlns:p14="http://schemas.microsoft.com/office/powerpoint/2010/main" val="808273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1"/>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9546028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043" y="-15412"/>
            <a:ext cx="12208043" cy="6888824"/>
          </a:xfrm>
          <a:prstGeom prst="rect">
            <a:avLst/>
          </a:prstGeom>
        </p:spPr>
      </p:pic>
      <p:sp>
        <p:nvSpPr>
          <p:cNvPr id="6" name="btfpLayoutConfig" hidden="1"/>
          <p:cNvSpPr txBox="1"/>
          <p:nvPr userDrawn="1"/>
        </p:nvSpPr>
        <p:spPr>
          <a:xfrm>
            <a:off x="12700" y="12700"/>
            <a:ext cx="598488" cy="93158"/>
          </a:xfrm>
          <a:prstGeom prst="rect">
            <a:avLst/>
          </a:prstGeom>
          <a:noFill/>
        </p:spPr>
        <p:txBody>
          <a:bodyPr vert="horz" wrap="none" lIns="36000" tIns="36000" rIns="36000" bIns="36000" rtlCol="0">
            <a:spAutoFit/>
          </a:bodyPr>
          <a:lstStyle/>
          <a:p>
            <a:r>
              <a:rPr lang="en-US" sz="133">
                <a:solidFill>
                  <a:srgbClr val="FFFFFF">
                    <a:alpha val="0"/>
                  </a:srgbClr>
                </a:solidFill>
              </a:rPr>
              <a:t>overall_0_131468226384557565 columns_1_131468226384557565 </a:t>
            </a:r>
            <a:endParaRPr lang="en-US" sz="133" dirty="0">
              <a:solidFill>
                <a:srgbClr val="FFFFFF">
                  <a:alpha val="0"/>
                </a:srgbClr>
              </a:solidFill>
            </a:endParaRPr>
          </a:p>
        </p:txBody>
      </p:sp>
      <p:pic>
        <p:nvPicPr>
          <p:cNvPr id="11" name="Image 10"/>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461071" y="1045356"/>
            <a:ext cx="19764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4"/>
          <p:cNvSpPr>
            <a:spLocks noGrp="1"/>
          </p:cNvSpPr>
          <p:nvPr>
            <p:ph type="title" hasCustomPrompt="1"/>
          </p:nvPr>
        </p:nvSpPr>
        <p:spPr>
          <a:xfrm>
            <a:off x="339725" y="2613431"/>
            <a:ext cx="8280000" cy="553999"/>
          </a:xfrm>
          <a:noFill/>
        </p:spPr>
        <p:txBody>
          <a:bodyPr lIns="0" tIns="0" rIns="0" bIns="0"/>
          <a:lstStyle>
            <a:lvl1pPr>
              <a:defRPr sz="4000" b="1">
                <a:solidFill>
                  <a:schemeClr val="bg1"/>
                </a:solidFill>
              </a:defRPr>
            </a:lvl1pPr>
          </a:lstStyle>
          <a:p>
            <a:r>
              <a:rPr lang="fr-FR" dirty="0" err="1"/>
              <a:t>Add</a:t>
            </a:r>
            <a:r>
              <a:rPr lang="fr-FR" dirty="0"/>
              <a:t> </a:t>
            </a:r>
            <a:r>
              <a:rPr lang="fr-FR" dirty="0" err="1"/>
              <a:t>title</a:t>
            </a:r>
            <a:endParaRPr lang="fr-FR" dirty="0"/>
          </a:p>
        </p:txBody>
      </p:sp>
      <p:sp>
        <p:nvSpPr>
          <p:cNvPr id="15" name="Espace réservé du texte 7"/>
          <p:cNvSpPr>
            <a:spLocks noGrp="1"/>
          </p:cNvSpPr>
          <p:nvPr>
            <p:ph type="body" sz="quarter" idx="11" hasCustomPrompt="1"/>
          </p:nvPr>
        </p:nvSpPr>
        <p:spPr>
          <a:xfrm>
            <a:off x="371075" y="3697381"/>
            <a:ext cx="8248651" cy="36036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fr-FR" sz="1600" b="0" kern="1200" smtClean="0">
                <a:solidFill>
                  <a:schemeClr val="bg1"/>
                </a:solidFill>
                <a:latin typeface="Arial" charset="0"/>
              </a:defRPr>
            </a:lvl1pPr>
            <a:lvl2pPr marL="190495" indent="0">
              <a:buNone/>
              <a:defRPr lang="fr-FR" kern="1200" smtClean="0">
                <a:solidFill>
                  <a:schemeClr val="tx1"/>
                </a:solidFill>
                <a:latin typeface="Arial" charset="0"/>
                <a:ea typeface="+mn-ea"/>
                <a:cs typeface="+mn-cs"/>
              </a:defRPr>
            </a:lvl2pPr>
            <a:lvl3pPr marL="738168" indent="0">
              <a:buNone/>
              <a:defRPr lang="fr-FR" kern="1200" smtClean="0">
                <a:solidFill>
                  <a:schemeClr val="tx1"/>
                </a:solidFill>
                <a:latin typeface="Arial" charset="0"/>
                <a:ea typeface="+mn-ea"/>
                <a:cs typeface="+mn-cs"/>
              </a:defRPr>
            </a:lvl3pPr>
            <a:lvl4pPr marL="1192182" indent="0">
              <a:buNone/>
              <a:defRPr lang="fr-FR" kern="1200" smtClean="0">
                <a:solidFill>
                  <a:schemeClr val="tx1"/>
                </a:solidFill>
                <a:latin typeface="Arial" charset="0"/>
                <a:ea typeface="+mn-ea"/>
                <a:cs typeface="+mn-cs"/>
              </a:defRPr>
            </a:lvl4pPr>
            <a:lvl5pPr marL="1543012" indent="0">
              <a:buFont typeface="Arial" pitchFamily="34" charset="0"/>
              <a:buNone/>
              <a:defRPr lang="fr-FR" kern="1200">
                <a:solidFill>
                  <a:schemeClr val="tx1"/>
                </a:solidFill>
                <a:latin typeface="Arial" charset="0"/>
                <a:ea typeface="+mn-ea"/>
                <a:cs typeface="+mn-cs"/>
              </a:defRPr>
            </a:lvl5pPr>
          </a:lstStyle>
          <a:p>
            <a:pPr lvl="0"/>
            <a:r>
              <a:rPr lang="fr-FR" altLang="fr-FR" dirty="0" err="1"/>
              <a:t>Add</a:t>
            </a:r>
            <a:r>
              <a:rPr lang="fr-FR" altLang="fr-FR" dirty="0"/>
              <a:t> </a:t>
            </a:r>
            <a:r>
              <a:rPr lang="fr-FR" altLang="fr-FR" dirty="0" err="1"/>
              <a:t>text</a:t>
            </a:r>
            <a:endParaRPr lang="fr-FR" altLang="fr-FR" dirty="0"/>
          </a:p>
        </p:txBody>
      </p:sp>
      <p:sp>
        <p:nvSpPr>
          <p:cNvPr id="16" name="Espace réservé du texte 7"/>
          <p:cNvSpPr>
            <a:spLocks noGrp="1"/>
          </p:cNvSpPr>
          <p:nvPr>
            <p:ph type="body" sz="quarter" idx="12"/>
          </p:nvPr>
        </p:nvSpPr>
        <p:spPr bwMode="gray">
          <a:xfrm>
            <a:off x="5885225" y="852537"/>
            <a:ext cx="5400168" cy="216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Ins="72000" anchor="ctr"/>
          <a:lstStyle>
            <a:lvl1pPr marL="0" indent="0" algn="r">
              <a:buNone/>
              <a:defRPr lang="fr-FR" sz="1051" b="1" kern="1200" cap="all" baseline="0" smtClean="0">
                <a:solidFill>
                  <a:schemeClr val="bg1"/>
                </a:solidFill>
                <a:latin typeface="Arial" charset="0"/>
              </a:defRPr>
            </a:lvl1pPr>
            <a:lvl2pPr marL="190495" indent="0">
              <a:buNone/>
              <a:defRPr lang="fr-FR" kern="1200" smtClean="0">
                <a:solidFill>
                  <a:schemeClr val="tx1"/>
                </a:solidFill>
                <a:latin typeface="Arial" charset="0"/>
                <a:ea typeface="+mn-ea"/>
                <a:cs typeface="+mn-cs"/>
              </a:defRPr>
            </a:lvl2pPr>
            <a:lvl3pPr marL="738168" indent="0">
              <a:buNone/>
              <a:defRPr lang="fr-FR" kern="1200" smtClean="0">
                <a:solidFill>
                  <a:schemeClr val="tx1"/>
                </a:solidFill>
                <a:latin typeface="Arial" charset="0"/>
                <a:ea typeface="+mn-ea"/>
                <a:cs typeface="+mn-cs"/>
              </a:defRPr>
            </a:lvl3pPr>
            <a:lvl4pPr marL="1192182" indent="0">
              <a:buNone/>
              <a:defRPr lang="fr-FR" kern="1200" smtClean="0">
                <a:solidFill>
                  <a:schemeClr val="tx1"/>
                </a:solidFill>
                <a:latin typeface="Arial" charset="0"/>
                <a:ea typeface="+mn-ea"/>
                <a:cs typeface="+mn-cs"/>
              </a:defRPr>
            </a:lvl4pPr>
            <a:lvl5pPr marL="1543012" indent="0">
              <a:buFont typeface="Arial" pitchFamily="34" charset="0"/>
              <a:buNone/>
              <a:defRPr lang="fr-FR" kern="1200">
                <a:solidFill>
                  <a:schemeClr val="tx1"/>
                </a:solidFill>
                <a:latin typeface="Arial" charset="0"/>
                <a:ea typeface="+mn-ea"/>
                <a:cs typeface="+mn-cs"/>
              </a:defRPr>
            </a:lvl5pPr>
          </a:lstStyle>
          <a:p>
            <a:pPr lvl="0"/>
            <a:r>
              <a:rPr lang="en-US" altLang="fr-FR"/>
              <a:t>Edit Master text styles</a:t>
            </a:r>
          </a:p>
        </p:txBody>
      </p:sp>
    </p:spTree>
    <p:extLst>
      <p:ext uri="{BB962C8B-B14F-4D97-AF65-F5344CB8AC3E}">
        <p14:creationId xmlns:p14="http://schemas.microsoft.com/office/powerpoint/2010/main" val="256572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btfpLayoutConfig" hidden="1"/>
          <p:cNvSpPr txBox="1"/>
          <p:nvPr userDrawn="1"/>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fr-FR" sz="133">
                <a:solidFill>
                  <a:srgbClr val="FFFFFF">
                    <a:alpha val="0"/>
                  </a:srgbClr>
                </a:solidFill>
              </a:rPr>
              <a:t>overall_0_131701552878723419 columns_1_131701552878723419 </a:t>
            </a:r>
            <a:endParaRPr lang="fr-FR" sz="133" dirty="0" err="1">
              <a:solidFill>
                <a:srgbClr val="FFFFFF">
                  <a:alpha val="0"/>
                </a:srgbClr>
              </a:solidFill>
            </a:endParaRPr>
          </a:p>
        </p:txBody>
      </p:sp>
      <p:sp>
        <p:nvSpPr>
          <p:cNvPr id="12" name="Title Placeholder 1"/>
          <p:cNvSpPr>
            <a:spLocks noGrp="1"/>
          </p:cNvSpPr>
          <p:nvPr>
            <p:ph type="title"/>
          </p:nvPr>
        </p:nvSpPr>
        <p:spPr>
          <a:xfrm>
            <a:off x="340956" y="229795"/>
            <a:ext cx="11516083" cy="753267"/>
          </a:xfrm>
          <a:prstGeom prst="rect">
            <a:avLst/>
          </a:prstGeom>
          <a:noFill/>
          <a:extLst>
            <a:ext uri="{909E8E84-426E-40DD-AFC4-6F175D3DCCD1}">
              <a14:hiddenFill xmlns:a14="http://schemas.microsoft.com/office/drawing/2010/main">
                <a:solidFill>
                  <a:srgbClr val="FF0000"/>
                </a:solidFill>
              </a14:hiddenFill>
            </a:ext>
          </a:extLst>
        </p:spPr>
        <p:txBody>
          <a:bodyPr vert="horz" lIns="91440" tIns="45720" rIns="91440" bIns="45720" rtlCol="0" anchor="ctr">
            <a:normAutofit/>
          </a:bodyPr>
          <a:lstStyle/>
          <a:p>
            <a:r>
              <a:rPr lang="en-US"/>
              <a:t>Click to edit Master title style</a:t>
            </a:r>
            <a:endParaRPr lang="fr-FR" dirty="0"/>
          </a:p>
        </p:txBody>
      </p:sp>
      <p:sp>
        <p:nvSpPr>
          <p:cNvPr id="6" name="Espace réservé du numéro de diapositive 1"/>
          <p:cNvSpPr>
            <a:spLocks noGrp="1"/>
          </p:cNvSpPr>
          <p:nvPr>
            <p:ph type="sldNum" sz="quarter" idx="4"/>
          </p:nvPr>
        </p:nvSpPr>
        <p:spPr>
          <a:xfrm>
            <a:off x="334964" y="6388100"/>
            <a:ext cx="720725" cy="19208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eaLnBrk="0" hangingPunct="0">
              <a:lnSpc>
                <a:spcPct val="100000"/>
              </a:lnSpc>
              <a:buClr>
                <a:schemeClr val="accent3"/>
              </a:buClr>
              <a:buSzPct val="120000"/>
              <a:buFontTx/>
              <a:buNone/>
              <a:tabLst>
                <a:tab pos="1082648" algn="l"/>
                <a:tab pos="1616034" algn="l"/>
                <a:tab pos="2149421" algn="l"/>
                <a:tab pos="8076998" algn="r"/>
              </a:tabLst>
              <a:defRPr lang="fr-FR" sz="900" b="0" smtClean="0">
                <a:solidFill>
                  <a:schemeClr val="tx2"/>
                </a:solidFill>
                <a:latin typeface="Arial" charset="0"/>
                <a:cs typeface="+mn-cs"/>
              </a:defRPr>
            </a:lvl1pPr>
          </a:lstStyle>
          <a:p>
            <a:pPr>
              <a:defRPr/>
            </a:pPr>
            <a:fld id="{0CD5C8E3-33FF-405C-A254-9F93A68971CC}" type="slidenum">
              <a:rPr lang="fr-FR" smtClean="0"/>
              <a:pPr>
                <a:defRPr/>
              </a:pPr>
              <a:t>‹#›</a:t>
            </a:fld>
            <a:r>
              <a:rPr lang="fr-FR"/>
              <a:t> – </a:t>
            </a:r>
            <a:endParaRPr lang="fr-FR" dirty="0"/>
          </a:p>
        </p:txBody>
      </p:sp>
      <p:sp>
        <p:nvSpPr>
          <p:cNvPr id="8" name="Rectangle 7"/>
          <p:cNvSpPr/>
          <p:nvPr userDrawn="1"/>
        </p:nvSpPr>
        <p:spPr>
          <a:xfrm>
            <a:off x="11432518" y="6616235"/>
            <a:ext cx="528345" cy="215444"/>
          </a:xfrm>
          <a:prstGeom prst="rect">
            <a:avLst/>
          </a:prstGeom>
        </p:spPr>
        <p:txBody>
          <a:bodyPr wrap="square" anchor="ctr">
            <a:spAutoFit/>
          </a:bodyPr>
          <a:lstStyle/>
          <a:p>
            <a:pPr marL="0" indent="0" algn="ctr">
              <a:buNone/>
            </a:pPr>
            <a:r>
              <a:rPr lang="fr-FR" sz="800" b="1" i="0" dirty="0">
                <a:solidFill>
                  <a:srgbClr val="283897"/>
                </a:solidFill>
              </a:rPr>
              <a:t>Projet</a:t>
            </a:r>
            <a:endParaRPr lang="fr-FR" sz="800" i="0" dirty="0">
              <a:solidFill>
                <a:srgbClr val="283897"/>
              </a:solidFill>
            </a:endParaRPr>
          </a:p>
        </p:txBody>
      </p:sp>
    </p:spTree>
    <p:extLst>
      <p:ext uri="{BB962C8B-B14F-4D97-AF65-F5344CB8AC3E}">
        <p14:creationId xmlns:p14="http://schemas.microsoft.com/office/powerpoint/2010/main" val="403316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Last Page Logo">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726568" y="2567213"/>
            <a:ext cx="4743627" cy="20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5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2" name="Picture 11"/>
          <p:cNvPicPr>
            <a:picLocks noChangeAspect="1"/>
          </p:cNvPicPr>
          <p:nvPr userDrawn="1">
            <p:custDataLst>
              <p:tags r:id="rId1"/>
            </p:custDataLst>
          </p:nvPr>
        </p:nvPicPr>
        <p:blipFill rotWithShape="1">
          <a:blip r:embed="rId3" cstate="email">
            <a:extLst>
              <a:ext uri="{28A0092B-C50C-407E-A947-70E740481C1C}">
                <a14:useLocalDpi xmlns:a14="http://schemas.microsoft.com/office/drawing/2010/main"/>
              </a:ext>
            </a:extLst>
          </a:blip>
          <a:srcRect/>
          <a:stretch/>
        </p:blipFill>
        <p:spPr>
          <a:xfrm>
            <a:off x="-8709" y="-34833"/>
            <a:ext cx="12408061" cy="7001691"/>
          </a:xfrm>
          <a:prstGeom prst="rect">
            <a:avLst/>
          </a:prstGeom>
        </p:spPr>
      </p:pic>
      <p:pic>
        <p:nvPicPr>
          <p:cNvPr id="19" name="Imag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09" y="-391072"/>
            <a:ext cx="12409727" cy="3308443"/>
          </a:xfrm>
          <a:prstGeom prst="rect">
            <a:avLst/>
          </a:prstGeom>
        </p:spPr>
      </p:pic>
      <p:sp>
        <p:nvSpPr>
          <p:cNvPr id="6" name="btfpLayoutConfig" hidden="1"/>
          <p:cNvSpPr txBox="1"/>
          <p:nvPr userDrawn="1"/>
        </p:nvSpPr>
        <p:spPr>
          <a:xfrm>
            <a:off x="12700" y="12700"/>
            <a:ext cx="598488" cy="93158"/>
          </a:xfrm>
          <a:prstGeom prst="rect">
            <a:avLst/>
          </a:prstGeom>
          <a:noFill/>
        </p:spPr>
        <p:txBody>
          <a:bodyPr vert="horz" wrap="none" lIns="36000" tIns="36000" rIns="36000" bIns="36000" rtlCol="0">
            <a:spAutoFit/>
          </a:bodyPr>
          <a:lstStyle/>
          <a:p>
            <a:r>
              <a:rPr lang="en-US" sz="133">
                <a:solidFill>
                  <a:srgbClr val="FFFFFF">
                    <a:alpha val="0"/>
                  </a:srgbClr>
                </a:solidFill>
              </a:rPr>
              <a:t>overall_0_131468226384557565 columns_1_131468226384557565 </a:t>
            </a:r>
            <a:endParaRPr lang="en-US" sz="133" dirty="0">
              <a:solidFill>
                <a:srgbClr val="FFFFFF">
                  <a:alpha val="0"/>
                </a:srgbClr>
              </a:solidFill>
            </a:endParaRPr>
          </a:p>
        </p:txBody>
      </p:sp>
      <p:pic>
        <p:nvPicPr>
          <p:cNvPr id="11" name="Image 10"/>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9461071" y="1045356"/>
            <a:ext cx="1976437"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re 4"/>
          <p:cNvSpPr>
            <a:spLocks noGrp="1"/>
          </p:cNvSpPr>
          <p:nvPr>
            <p:ph type="title" hasCustomPrompt="1"/>
          </p:nvPr>
        </p:nvSpPr>
        <p:spPr>
          <a:xfrm>
            <a:off x="339725" y="2613431"/>
            <a:ext cx="8280000" cy="553999"/>
          </a:xfrm>
          <a:noFill/>
        </p:spPr>
        <p:txBody>
          <a:bodyPr lIns="0" tIns="0" rIns="0" bIns="0"/>
          <a:lstStyle>
            <a:lvl1pPr>
              <a:defRPr sz="4000" b="1">
                <a:solidFill>
                  <a:schemeClr val="bg1"/>
                </a:solidFill>
              </a:defRPr>
            </a:lvl1pPr>
          </a:lstStyle>
          <a:p>
            <a:r>
              <a:rPr lang="fr-FR" dirty="0" err="1"/>
              <a:t>Add</a:t>
            </a:r>
            <a:r>
              <a:rPr lang="fr-FR" dirty="0"/>
              <a:t> </a:t>
            </a:r>
            <a:r>
              <a:rPr lang="fr-FR" dirty="0" err="1"/>
              <a:t>title</a:t>
            </a:r>
            <a:endParaRPr lang="fr-FR" dirty="0"/>
          </a:p>
        </p:txBody>
      </p:sp>
      <p:sp>
        <p:nvSpPr>
          <p:cNvPr id="15" name="Espace réservé du texte 7"/>
          <p:cNvSpPr>
            <a:spLocks noGrp="1"/>
          </p:cNvSpPr>
          <p:nvPr>
            <p:ph type="body" sz="quarter" idx="11" hasCustomPrompt="1"/>
          </p:nvPr>
        </p:nvSpPr>
        <p:spPr>
          <a:xfrm>
            <a:off x="371075" y="3697381"/>
            <a:ext cx="8248651" cy="36036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None/>
              <a:defRPr lang="fr-FR" sz="1600" b="0" kern="1200" smtClean="0">
                <a:solidFill>
                  <a:schemeClr val="bg1"/>
                </a:solidFill>
                <a:latin typeface="Arial" charset="0"/>
              </a:defRPr>
            </a:lvl1pPr>
            <a:lvl2pPr marL="190495" indent="0">
              <a:buNone/>
              <a:defRPr lang="fr-FR" kern="1200" smtClean="0">
                <a:solidFill>
                  <a:schemeClr val="tx1"/>
                </a:solidFill>
                <a:latin typeface="Arial" charset="0"/>
                <a:ea typeface="+mn-ea"/>
                <a:cs typeface="+mn-cs"/>
              </a:defRPr>
            </a:lvl2pPr>
            <a:lvl3pPr marL="738168" indent="0">
              <a:buNone/>
              <a:defRPr lang="fr-FR" kern="1200" smtClean="0">
                <a:solidFill>
                  <a:schemeClr val="tx1"/>
                </a:solidFill>
                <a:latin typeface="Arial" charset="0"/>
                <a:ea typeface="+mn-ea"/>
                <a:cs typeface="+mn-cs"/>
              </a:defRPr>
            </a:lvl3pPr>
            <a:lvl4pPr marL="1192182" indent="0">
              <a:buNone/>
              <a:defRPr lang="fr-FR" kern="1200" smtClean="0">
                <a:solidFill>
                  <a:schemeClr val="tx1"/>
                </a:solidFill>
                <a:latin typeface="Arial" charset="0"/>
                <a:ea typeface="+mn-ea"/>
                <a:cs typeface="+mn-cs"/>
              </a:defRPr>
            </a:lvl4pPr>
            <a:lvl5pPr marL="1543012" indent="0">
              <a:buFont typeface="Arial" pitchFamily="34" charset="0"/>
              <a:buNone/>
              <a:defRPr lang="fr-FR" kern="1200">
                <a:solidFill>
                  <a:schemeClr val="tx1"/>
                </a:solidFill>
                <a:latin typeface="Arial" charset="0"/>
                <a:ea typeface="+mn-ea"/>
                <a:cs typeface="+mn-cs"/>
              </a:defRPr>
            </a:lvl5pPr>
          </a:lstStyle>
          <a:p>
            <a:pPr lvl="0"/>
            <a:r>
              <a:rPr lang="fr-FR" altLang="fr-FR" dirty="0" err="1"/>
              <a:t>Add</a:t>
            </a:r>
            <a:r>
              <a:rPr lang="fr-FR" altLang="fr-FR" dirty="0"/>
              <a:t> </a:t>
            </a:r>
            <a:r>
              <a:rPr lang="fr-FR" altLang="fr-FR" dirty="0" err="1"/>
              <a:t>text</a:t>
            </a:r>
            <a:endParaRPr lang="fr-FR" altLang="fr-FR" dirty="0"/>
          </a:p>
        </p:txBody>
      </p:sp>
      <p:sp>
        <p:nvSpPr>
          <p:cNvPr id="16" name="Espace réservé du texte 7"/>
          <p:cNvSpPr>
            <a:spLocks noGrp="1"/>
          </p:cNvSpPr>
          <p:nvPr>
            <p:ph type="body" sz="quarter" idx="12"/>
          </p:nvPr>
        </p:nvSpPr>
        <p:spPr bwMode="gray">
          <a:xfrm>
            <a:off x="5885225" y="698713"/>
            <a:ext cx="5400168" cy="216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Ins="72000" anchor="ctr"/>
          <a:lstStyle>
            <a:lvl1pPr marL="0" indent="0" algn="r">
              <a:buNone/>
              <a:defRPr lang="fr-FR" sz="1051" b="1" kern="1200" cap="all" baseline="0" smtClean="0">
                <a:solidFill>
                  <a:schemeClr val="bg1"/>
                </a:solidFill>
                <a:latin typeface="Arial" charset="0"/>
              </a:defRPr>
            </a:lvl1pPr>
            <a:lvl2pPr marL="190495" indent="0">
              <a:buNone/>
              <a:defRPr lang="fr-FR" kern="1200" smtClean="0">
                <a:solidFill>
                  <a:schemeClr val="tx1"/>
                </a:solidFill>
                <a:latin typeface="Arial" charset="0"/>
                <a:ea typeface="+mn-ea"/>
                <a:cs typeface="+mn-cs"/>
              </a:defRPr>
            </a:lvl2pPr>
            <a:lvl3pPr marL="738168" indent="0">
              <a:buNone/>
              <a:defRPr lang="fr-FR" kern="1200" smtClean="0">
                <a:solidFill>
                  <a:schemeClr val="tx1"/>
                </a:solidFill>
                <a:latin typeface="Arial" charset="0"/>
                <a:ea typeface="+mn-ea"/>
                <a:cs typeface="+mn-cs"/>
              </a:defRPr>
            </a:lvl3pPr>
            <a:lvl4pPr marL="1192182" indent="0">
              <a:buNone/>
              <a:defRPr lang="fr-FR" kern="1200" smtClean="0">
                <a:solidFill>
                  <a:schemeClr val="tx1"/>
                </a:solidFill>
                <a:latin typeface="Arial" charset="0"/>
                <a:ea typeface="+mn-ea"/>
                <a:cs typeface="+mn-cs"/>
              </a:defRPr>
            </a:lvl4pPr>
            <a:lvl5pPr marL="1543012" indent="0">
              <a:buFont typeface="Arial" pitchFamily="34" charset="0"/>
              <a:buNone/>
              <a:defRPr lang="fr-FR" kern="1200">
                <a:solidFill>
                  <a:schemeClr val="tx1"/>
                </a:solidFill>
                <a:latin typeface="Arial" charset="0"/>
                <a:ea typeface="+mn-ea"/>
                <a:cs typeface="+mn-cs"/>
              </a:defRPr>
            </a:lvl5pPr>
          </a:lstStyle>
          <a:p>
            <a:pPr lvl="0"/>
            <a:r>
              <a:rPr lang="en-US" altLang="fr-FR" dirty="0"/>
              <a:t>Edit Master text styles</a:t>
            </a:r>
          </a:p>
        </p:txBody>
      </p:sp>
    </p:spTree>
    <p:extLst>
      <p:ext uri="{BB962C8B-B14F-4D97-AF65-F5344CB8AC3E}">
        <p14:creationId xmlns:p14="http://schemas.microsoft.com/office/powerpoint/2010/main" val="11512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7" name="Bain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17037" y="4998212"/>
            <a:ext cx="3240000" cy="405000"/>
          </a:xfrm>
          <a:prstGeom prst="rect">
            <a:avLst/>
          </a:prstGeom>
        </p:spPr>
      </p:pic>
      <p:cxnSp>
        <p:nvCxnSpPr>
          <p:cNvPr id="5" name="SeparatorLine"/>
          <p:cNvCxnSpPr/>
          <p:nvPr userDrawn="1"/>
        </p:nvCxnSpPr>
        <p:spPr>
          <a:xfrm>
            <a:off x="0" y="4873803"/>
            <a:ext cx="11857037" cy="0"/>
          </a:xfrm>
          <a:prstGeom prst="line">
            <a:avLst/>
          </a:prstGeom>
          <a:ln w="19050"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1" name="ClientLogo"/>
          <p:cNvSpPr>
            <a:spLocks noGrp="1"/>
          </p:cNvSpPr>
          <p:nvPr>
            <p:ph type="pic" sz="quarter" idx="10"/>
          </p:nvPr>
        </p:nvSpPr>
        <p:spPr>
          <a:xfrm>
            <a:off x="8617041" y="3364445"/>
            <a:ext cx="3239999" cy="1399647"/>
          </a:xfrm>
        </p:spPr>
        <p:txBody>
          <a:bodyPr/>
          <a:lstStyle>
            <a:lvl1pPr marL="0" indent="0">
              <a:buNone/>
              <a:defRPr/>
            </a:lvl1pPr>
          </a:lstStyle>
          <a:p>
            <a:r>
              <a:rPr lang="en-US"/>
              <a:t>Click icon to add picture</a:t>
            </a:r>
            <a:endParaRPr lang="en-US" dirty="0"/>
          </a:p>
        </p:txBody>
      </p:sp>
      <p:pic>
        <p:nvPicPr>
          <p:cNvPr id="8" name="Disclaimer"/>
          <p:cNvPicPr>
            <a:picLocks noChangeAspect="1"/>
          </p:cNvPicPr>
          <p:nvPr userDrawn="1"/>
        </p:nvPicPr>
        <p:blipFill>
          <a:blip r:embed="rId3"/>
          <a:stretch>
            <a:fillRect/>
          </a:stretch>
        </p:blipFill>
        <p:spPr>
          <a:xfrm>
            <a:off x="315469" y="6547288"/>
            <a:ext cx="6407451" cy="274344"/>
          </a:xfrm>
          <a:prstGeom prst="rect">
            <a:avLst/>
          </a:prstGeom>
        </p:spPr>
      </p:pic>
      <p:sp>
        <p:nvSpPr>
          <p:cNvPr id="3" name="Subtitle"/>
          <p:cNvSpPr>
            <a:spLocks noGrp="1"/>
          </p:cNvSpPr>
          <p:nvPr>
            <p:ph type="subTitle" idx="1" hasCustomPrompt="1"/>
          </p:nvPr>
        </p:nvSpPr>
        <p:spPr>
          <a:xfrm>
            <a:off x="334965" y="2420939"/>
            <a:ext cx="11522075" cy="900000"/>
          </a:xfrm>
        </p:spPr>
        <p:txBody>
          <a:bodyPr/>
          <a:lstStyle>
            <a:lvl1pPr marL="0" indent="0" algn="l">
              <a:lnSpc>
                <a:spcPct val="100000"/>
              </a:lnSpc>
              <a:spcBef>
                <a:spcPts val="0"/>
              </a:spcBef>
              <a:buNone/>
              <a:defRPr sz="2200">
                <a:solidFill>
                  <a:schemeClr val="bg2"/>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add subtitle/contacts/date</a:t>
            </a:r>
          </a:p>
        </p:txBody>
      </p:sp>
      <p:sp>
        <p:nvSpPr>
          <p:cNvPr id="2" name="Title"/>
          <p:cNvSpPr>
            <a:spLocks noGrp="1"/>
          </p:cNvSpPr>
          <p:nvPr>
            <p:ph type="ctrTitle" hasCustomPrompt="1"/>
          </p:nvPr>
        </p:nvSpPr>
        <p:spPr>
          <a:xfrm>
            <a:off x="334965" y="1268413"/>
            <a:ext cx="11522075" cy="900112"/>
          </a:xfrm>
        </p:spPr>
        <p:txBody>
          <a:bodyPr anchor="b"/>
          <a:lstStyle>
            <a:lvl1pPr algn="l">
              <a:spcBef>
                <a:spcPts val="0"/>
              </a:spcBef>
              <a:defRPr sz="2600" b="1">
                <a:solidFill>
                  <a:schemeClr val="tx1"/>
                </a:solidFill>
              </a:defRPr>
            </a:lvl1pPr>
          </a:lstStyle>
          <a:p>
            <a:r>
              <a:rPr lang="en-US" dirty="0"/>
              <a:t>Click to add title</a:t>
            </a:r>
          </a:p>
        </p:txBody>
      </p:sp>
      <p:sp>
        <p:nvSpPr>
          <p:cNvPr id="4" name="btfpLayoutConfig" hidden="1"/>
          <p:cNvSpPr txBox="1"/>
          <p:nvPr userDrawn="1"/>
        </p:nvSpPr>
        <p:spPr bwMode="gray">
          <a:xfrm>
            <a:off x="12700" y="12700"/>
            <a:ext cx="598488" cy="93158"/>
          </a:xfrm>
          <a:prstGeom prst="rect">
            <a:avLst/>
          </a:prstGeom>
          <a:noFill/>
        </p:spPr>
        <p:txBody>
          <a:bodyPr vert="horz" wrap="none" lIns="36000" tIns="36000" rIns="36000" bIns="36000" rtlCol="0">
            <a:spAutoFit/>
          </a:bodyPr>
          <a:lstStyle/>
          <a:p>
            <a:pPr marL="0" indent="0">
              <a:buNone/>
            </a:pPr>
            <a:r>
              <a:rPr lang="en-US" sz="133">
                <a:solidFill>
                  <a:srgbClr val="FFFFFF">
                    <a:alpha val="0"/>
                  </a:srgbClr>
                </a:solidFill>
              </a:rPr>
              <a:t>overall_0_131924862797327941 columns_1_131924862797327941 </a:t>
            </a:r>
            <a:endParaRPr lang="en-US" sz="133" dirty="0" err="1">
              <a:solidFill>
                <a:srgbClr val="FFFFFF">
                  <a:alpha val="0"/>
                </a:srgbClr>
              </a:solidFill>
            </a:endParaRPr>
          </a:p>
        </p:txBody>
      </p:sp>
    </p:spTree>
    <p:extLst>
      <p:ext uri="{BB962C8B-B14F-4D97-AF65-F5344CB8AC3E}">
        <p14:creationId xmlns:p14="http://schemas.microsoft.com/office/powerpoint/2010/main" val="2488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
          <p15:clr>
            <a:srgbClr val="CCCCCC"/>
          </p15:clr>
        </p15:guide>
        <p15:guide id="2" pos="7472">
          <p15:clr>
            <a:srgbClr val="CCCCCC"/>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2_Title &amp; Content">
    <p:spTree>
      <p:nvGrpSpPr>
        <p:cNvPr id="1" name=""/>
        <p:cNvGrpSpPr/>
        <p:nvPr/>
      </p:nvGrpSpPr>
      <p:grpSpPr>
        <a:xfrm>
          <a:off x="0" y="0"/>
          <a:ext cx="0" cy="0"/>
          <a:chOff x="0" y="0"/>
          <a:chExt cx="0" cy="0"/>
        </a:xfrm>
      </p:grpSpPr>
      <p:pic>
        <p:nvPicPr>
          <p:cNvPr id="44" name="Image" descr="Image"/>
          <p:cNvPicPr>
            <a:picLocks noChangeAspect="1"/>
          </p:cNvPicPr>
          <p:nvPr/>
        </p:nvPicPr>
        <p:blipFill>
          <a:blip r:embed="rId2"/>
          <a:stretch>
            <a:fillRect/>
          </a:stretch>
        </p:blipFill>
        <p:spPr>
          <a:xfrm>
            <a:off x="10568649" y="5904290"/>
            <a:ext cx="2089119" cy="1460501"/>
          </a:xfrm>
          <a:prstGeom prst="rect">
            <a:avLst/>
          </a:prstGeom>
          <a:ln w="12700">
            <a:miter lim="400000"/>
          </a:ln>
        </p:spPr>
      </p:pic>
      <p:sp>
        <p:nvSpPr>
          <p:cNvPr id="45" name="Ligne"/>
          <p:cNvSpPr/>
          <p:nvPr/>
        </p:nvSpPr>
        <p:spPr>
          <a:xfrm>
            <a:off x="-2" y="6857030"/>
            <a:ext cx="12192003" cy="1"/>
          </a:xfrm>
          <a:prstGeom prst="line">
            <a:avLst/>
          </a:prstGeom>
          <a:ln w="127000">
            <a:solidFill>
              <a:srgbClr val="FF0000"/>
            </a:solidFill>
            <a:miter/>
          </a:ln>
        </p:spPr>
        <p:txBody>
          <a:bodyPr lIns="45719" rIns="45719"/>
          <a:lstStyle/>
          <a:p>
            <a:endParaRPr sz="1600"/>
          </a:p>
        </p:txBody>
      </p:sp>
      <p:pic>
        <p:nvPicPr>
          <p:cNvPr id="46" name="Image" descr="Image"/>
          <p:cNvPicPr>
            <a:picLocks noChangeAspect="1"/>
          </p:cNvPicPr>
          <p:nvPr/>
        </p:nvPicPr>
        <p:blipFill>
          <a:blip r:embed="rId3"/>
          <a:stretch>
            <a:fillRect/>
          </a:stretch>
        </p:blipFill>
        <p:spPr>
          <a:xfrm>
            <a:off x="10657556" y="5907043"/>
            <a:ext cx="2089105" cy="1460501"/>
          </a:xfrm>
          <a:prstGeom prst="rect">
            <a:avLst/>
          </a:prstGeom>
          <a:ln w="12700">
            <a:miter lim="400000"/>
          </a:ln>
        </p:spPr>
      </p:pic>
      <p:pic>
        <p:nvPicPr>
          <p:cNvPr id="48" name="Image" descr="Image"/>
          <p:cNvPicPr>
            <a:picLocks noChangeAspect="1"/>
          </p:cNvPicPr>
          <p:nvPr/>
        </p:nvPicPr>
        <p:blipFill>
          <a:blip r:embed="rId4"/>
          <a:stretch>
            <a:fillRect/>
          </a:stretch>
        </p:blipFill>
        <p:spPr>
          <a:xfrm>
            <a:off x="11070484" y="6444285"/>
            <a:ext cx="882245" cy="254001"/>
          </a:xfrm>
          <a:prstGeom prst="rect">
            <a:avLst/>
          </a:prstGeom>
          <a:ln w="12700">
            <a:miter lim="400000"/>
          </a:ln>
        </p:spPr>
      </p:pic>
      <p:sp>
        <p:nvSpPr>
          <p:cNvPr id="4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Espace réservé du texte 2">
            <a:extLst>
              <a:ext uri="{FF2B5EF4-FFF2-40B4-BE49-F238E27FC236}">
                <a16:creationId xmlns:a16="http://schemas.microsoft.com/office/drawing/2014/main" id="{3FC6C637-31DD-4426-B5A8-77B659810935}"/>
              </a:ext>
            </a:extLst>
          </p:cNvPr>
          <p:cNvSpPr>
            <a:spLocks noGrp="1"/>
          </p:cNvSpPr>
          <p:nvPr>
            <p:ph type="body" sz="quarter" idx="10" hasCustomPrompt="1"/>
          </p:nvPr>
        </p:nvSpPr>
        <p:spPr>
          <a:xfrm>
            <a:off x="624002" y="334749"/>
            <a:ext cx="7735887" cy="581251"/>
          </a:xfrm>
          <a:prstGeom prst="rect">
            <a:avLst/>
          </a:prstGeom>
        </p:spPr>
        <p:txBody>
          <a:bodyPr>
            <a:noAutofit/>
          </a:bodyPr>
          <a:lstStyle>
            <a:lvl1pPr>
              <a:defRPr sz="3600" b="1">
                <a:solidFill>
                  <a:srgbClr val="2A295C"/>
                </a:solidFill>
                <a:latin typeface="Sansa Pro SemiBold" panose="02000603080000020004" pitchFamily="2" charset="0"/>
              </a:defRPr>
            </a:lvl1pPr>
          </a:lstStyle>
          <a:p>
            <a:pPr lvl="0"/>
            <a:r>
              <a:rPr lang="fr-FR" dirty="0" err="1"/>
              <a:t>Title</a:t>
            </a:r>
            <a:endParaRPr lang="fr-FR" dirty="0"/>
          </a:p>
        </p:txBody>
      </p:sp>
      <p:sp>
        <p:nvSpPr>
          <p:cNvPr id="3" name="Espace réservé du texte 2">
            <a:extLst>
              <a:ext uri="{FF2B5EF4-FFF2-40B4-BE49-F238E27FC236}">
                <a16:creationId xmlns:a16="http://schemas.microsoft.com/office/drawing/2014/main" id="{D2DDAAB1-2868-4CA6-8C30-8D631F2F45D3}"/>
              </a:ext>
            </a:extLst>
          </p:cNvPr>
          <p:cNvSpPr>
            <a:spLocks noGrp="1"/>
          </p:cNvSpPr>
          <p:nvPr>
            <p:ph type="body" sz="quarter" idx="11"/>
          </p:nvPr>
        </p:nvSpPr>
        <p:spPr>
          <a:xfrm>
            <a:off x="623889" y="1335090"/>
            <a:ext cx="9944100" cy="4687887"/>
          </a:xfrm>
          <a:prstGeom prst="rect">
            <a:avLst/>
          </a:prstGeom>
        </p:spPr>
        <p:txBody>
          <a:bodyPr/>
          <a:lstStyle>
            <a:lvl1pPr marL="342891" indent="-342891">
              <a:buFont typeface="Arial" panose="020B0604020202020204" pitchFamily="34" charset="0"/>
              <a:buChar char="•"/>
              <a:defRPr sz="2000" b="0">
                <a:solidFill>
                  <a:srgbClr val="2A295C"/>
                </a:solidFill>
                <a:latin typeface="Arial" panose="020B0604020202020204" pitchFamily="34" charset="0"/>
                <a:cs typeface="Arial" panose="020B0604020202020204" pitchFamily="34" charset="0"/>
              </a:defRPr>
            </a:lvl1pPr>
            <a:lvl2pPr>
              <a:defRPr lang="fr-FR" sz="18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2pPr>
            <a:lvl3pPr>
              <a:defRPr lang="fr-FR" sz="16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3pPr>
            <a:lvl4pPr>
              <a:defRPr lang="fr-FR" sz="14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4pPr>
            <a:lvl5pPr>
              <a:defRPr lang="fr-FR" sz="1200" b="0" i="0" u="none" strike="noStrike" cap="none" spc="0" baseline="0" dirty="0">
                <a:ln>
                  <a:noFill/>
                </a:ln>
                <a:solidFill>
                  <a:srgbClr val="2A295C"/>
                </a:solidFill>
                <a:uFillTx/>
                <a:latin typeface="Arial" panose="020B0604020202020204" pitchFamily="34" charset="0"/>
                <a:ea typeface="+mn-ea"/>
                <a:cs typeface="Arial" panose="020B0604020202020204" pitchFamily="34" charset="0"/>
                <a:sym typeface="Calibri"/>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1942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Title &amp; Content">
    <p:spTree>
      <p:nvGrpSpPr>
        <p:cNvPr id="1" name=""/>
        <p:cNvGrpSpPr/>
        <p:nvPr/>
      </p:nvGrpSpPr>
      <p:grpSpPr>
        <a:xfrm>
          <a:off x="0" y="0"/>
          <a:ext cx="0" cy="0"/>
          <a:chOff x="0" y="0"/>
          <a:chExt cx="0" cy="0"/>
        </a:xfrm>
      </p:grpSpPr>
      <p:pic>
        <p:nvPicPr>
          <p:cNvPr id="44" name="Image" descr="Image"/>
          <p:cNvPicPr>
            <a:picLocks noChangeAspect="1"/>
          </p:cNvPicPr>
          <p:nvPr/>
        </p:nvPicPr>
        <p:blipFill>
          <a:blip r:embed="rId2"/>
          <a:stretch>
            <a:fillRect/>
          </a:stretch>
        </p:blipFill>
        <p:spPr>
          <a:xfrm>
            <a:off x="10568649" y="5904290"/>
            <a:ext cx="2089119" cy="1460501"/>
          </a:xfrm>
          <a:prstGeom prst="rect">
            <a:avLst/>
          </a:prstGeom>
          <a:ln w="12700">
            <a:miter lim="400000"/>
          </a:ln>
        </p:spPr>
      </p:pic>
      <p:sp>
        <p:nvSpPr>
          <p:cNvPr id="45" name="Ligne"/>
          <p:cNvSpPr/>
          <p:nvPr/>
        </p:nvSpPr>
        <p:spPr>
          <a:xfrm>
            <a:off x="-2" y="6857030"/>
            <a:ext cx="12192003" cy="1"/>
          </a:xfrm>
          <a:prstGeom prst="line">
            <a:avLst/>
          </a:prstGeom>
          <a:ln w="127000">
            <a:solidFill>
              <a:srgbClr val="FF0000"/>
            </a:solidFill>
            <a:miter/>
          </a:ln>
        </p:spPr>
        <p:txBody>
          <a:bodyPr lIns="45719" rIns="45719"/>
          <a:lstStyle/>
          <a:p>
            <a:endParaRPr sz="1600"/>
          </a:p>
        </p:txBody>
      </p:sp>
      <p:pic>
        <p:nvPicPr>
          <p:cNvPr id="46" name="Image" descr="Image"/>
          <p:cNvPicPr>
            <a:picLocks noChangeAspect="1"/>
          </p:cNvPicPr>
          <p:nvPr/>
        </p:nvPicPr>
        <p:blipFill>
          <a:blip r:embed="rId3"/>
          <a:stretch>
            <a:fillRect/>
          </a:stretch>
        </p:blipFill>
        <p:spPr>
          <a:xfrm>
            <a:off x="10657556" y="5907043"/>
            <a:ext cx="2089105" cy="1460501"/>
          </a:xfrm>
          <a:prstGeom prst="rect">
            <a:avLst/>
          </a:prstGeom>
          <a:ln w="12700">
            <a:miter lim="400000"/>
          </a:ln>
        </p:spPr>
      </p:pic>
      <p:pic>
        <p:nvPicPr>
          <p:cNvPr id="48" name="Image" descr="Image"/>
          <p:cNvPicPr>
            <a:picLocks noChangeAspect="1"/>
          </p:cNvPicPr>
          <p:nvPr/>
        </p:nvPicPr>
        <p:blipFill>
          <a:blip r:embed="rId4"/>
          <a:stretch>
            <a:fillRect/>
          </a:stretch>
        </p:blipFill>
        <p:spPr>
          <a:xfrm>
            <a:off x="11070484" y="6444285"/>
            <a:ext cx="882245" cy="254001"/>
          </a:xfrm>
          <a:prstGeom prst="rect">
            <a:avLst/>
          </a:prstGeom>
          <a:ln w="12700">
            <a:miter lim="400000"/>
          </a:ln>
        </p:spPr>
      </p:pic>
      <p:sp>
        <p:nvSpPr>
          <p:cNvPr id="4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Espace réservé du texte 2">
            <a:extLst>
              <a:ext uri="{FF2B5EF4-FFF2-40B4-BE49-F238E27FC236}">
                <a16:creationId xmlns:a16="http://schemas.microsoft.com/office/drawing/2014/main" id="{3FC6C637-31DD-4426-B5A8-77B659810935}"/>
              </a:ext>
            </a:extLst>
          </p:cNvPr>
          <p:cNvSpPr>
            <a:spLocks noGrp="1"/>
          </p:cNvSpPr>
          <p:nvPr>
            <p:ph type="body" sz="quarter" idx="10" hasCustomPrompt="1"/>
          </p:nvPr>
        </p:nvSpPr>
        <p:spPr>
          <a:xfrm>
            <a:off x="656953" y="336811"/>
            <a:ext cx="7735887" cy="581251"/>
          </a:xfrm>
          <a:prstGeom prst="rect">
            <a:avLst/>
          </a:prstGeom>
        </p:spPr>
        <p:txBody>
          <a:bodyPr>
            <a:noAutofit/>
          </a:bodyPr>
          <a:lstStyle>
            <a:lvl1pPr>
              <a:defRPr sz="3600" b="1">
                <a:solidFill>
                  <a:srgbClr val="2A295C"/>
                </a:solidFill>
                <a:latin typeface="Sansa Pro SemiBold" panose="02000603080000020004" pitchFamily="2" charset="0"/>
              </a:defRPr>
            </a:lvl1pPr>
          </a:lstStyle>
          <a:p>
            <a:pPr lvl="0"/>
            <a:r>
              <a:rPr lang="fr-FR" dirty="0" err="1"/>
              <a:t>Title</a:t>
            </a:r>
            <a:endParaRPr lang="fr-FR" dirty="0"/>
          </a:p>
        </p:txBody>
      </p:sp>
      <p:sp>
        <p:nvSpPr>
          <p:cNvPr id="3" name="Espace réservé du texte 2">
            <a:extLst>
              <a:ext uri="{FF2B5EF4-FFF2-40B4-BE49-F238E27FC236}">
                <a16:creationId xmlns:a16="http://schemas.microsoft.com/office/drawing/2014/main" id="{D2DDAAB1-2868-4CA6-8C30-8D631F2F45D3}"/>
              </a:ext>
            </a:extLst>
          </p:cNvPr>
          <p:cNvSpPr>
            <a:spLocks noGrp="1"/>
          </p:cNvSpPr>
          <p:nvPr>
            <p:ph type="body" sz="quarter" idx="11"/>
          </p:nvPr>
        </p:nvSpPr>
        <p:spPr>
          <a:xfrm>
            <a:off x="432343" y="1335090"/>
            <a:ext cx="5472112" cy="4687887"/>
          </a:xfrm>
          <a:prstGeom prst="rect">
            <a:avLst/>
          </a:prstGeom>
        </p:spPr>
        <p:txBody>
          <a:bodyPr/>
          <a:lstStyle>
            <a:lvl1pPr marL="342891" indent="-342891">
              <a:buFont typeface="Arial" panose="020B0604020202020204" pitchFamily="34" charset="0"/>
              <a:buChar char="•"/>
              <a:defRPr sz="2000" b="0">
                <a:solidFill>
                  <a:srgbClr val="2A295C"/>
                </a:solidFill>
                <a:latin typeface="Arial" panose="020B0604020202020204" pitchFamily="34" charset="0"/>
                <a:cs typeface="Arial" panose="020B0604020202020204" pitchFamily="34" charset="0"/>
              </a:defRPr>
            </a:lvl1pPr>
            <a:lvl2pPr>
              <a:defRPr lang="fr-FR" sz="18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2pPr>
            <a:lvl3pPr>
              <a:defRPr lang="fr-FR" sz="16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3pPr>
            <a:lvl4pPr>
              <a:defRPr lang="fr-FR" sz="14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4pPr>
            <a:lvl5pPr>
              <a:defRPr lang="fr-FR" sz="1200" b="0" i="0" u="none" strike="noStrike" cap="none" spc="0" baseline="0" dirty="0">
                <a:ln>
                  <a:noFill/>
                </a:ln>
                <a:solidFill>
                  <a:srgbClr val="2A295C"/>
                </a:solidFill>
                <a:uFillTx/>
                <a:latin typeface="Arial" panose="020B0604020202020204" pitchFamily="34" charset="0"/>
                <a:ea typeface="+mn-ea"/>
                <a:cs typeface="Arial" panose="020B0604020202020204" pitchFamily="34" charset="0"/>
                <a:sym typeface="Calibri"/>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texte 2">
            <a:extLst>
              <a:ext uri="{FF2B5EF4-FFF2-40B4-BE49-F238E27FC236}">
                <a16:creationId xmlns:a16="http://schemas.microsoft.com/office/drawing/2014/main" id="{01DE0046-92BC-43BA-9146-3D158BD75983}"/>
              </a:ext>
            </a:extLst>
          </p:cNvPr>
          <p:cNvSpPr>
            <a:spLocks noGrp="1"/>
          </p:cNvSpPr>
          <p:nvPr>
            <p:ph type="body" sz="quarter" idx="12"/>
          </p:nvPr>
        </p:nvSpPr>
        <p:spPr>
          <a:xfrm>
            <a:off x="6067315" y="1335090"/>
            <a:ext cx="5472112" cy="4687887"/>
          </a:xfrm>
          <a:prstGeom prst="rect">
            <a:avLst/>
          </a:prstGeom>
        </p:spPr>
        <p:txBody>
          <a:bodyPr/>
          <a:lstStyle>
            <a:lvl1pPr marL="342891" indent="-342891">
              <a:buFont typeface="Arial" panose="020B0604020202020204" pitchFamily="34" charset="0"/>
              <a:buChar char="•"/>
              <a:defRPr sz="2000" b="0">
                <a:solidFill>
                  <a:srgbClr val="2A295C"/>
                </a:solidFill>
                <a:latin typeface="Arial" panose="020B0604020202020204" pitchFamily="34" charset="0"/>
                <a:cs typeface="Arial" panose="020B0604020202020204" pitchFamily="34" charset="0"/>
              </a:defRPr>
            </a:lvl1pPr>
            <a:lvl2pPr>
              <a:defRPr lang="fr-FR" sz="18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2pPr>
            <a:lvl3pPr>
              <a:defRPr lang="fr-FR" sz="16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3pPr>
            <a:lvl4pPr>
              <a:defRPr lang="fr-FR" sz="1400" b="0" i="0" u="none" strike="noStrike" cap="none" spc="0" baseline="0" dirty="0" smtClean="0">
                <a:ln>
                  <a:noFill/>
                </a:ln>
                <a:solidFill>
                  <a:srgbClr val="2A295C"/>
                </a:solidFill>
                <a:uFillTx/>
                <a:latin typeface="Arial" panose="020B0604020202020204" pitchFamily="34" charset="0"/>
                <a:ea typeface="+mn-ea"/>
                <a:cs typeface="Arial" panose="020B0604020202020204" pitchFamily="34" charset="0"/>
                <a:sym typeface="Calibri"/>
              </a:defRPr>
            </a:lvl4pPr>
            <a:lvl5pPr>
              <a:defRPr lang="fr-FR" sz="1200" b="0" i="0" u="none" strike="noStrike" cap="none" spc="0" baseline="0" dirty="0">
                <a:ln>
                  <a:noFill/>
                </a:ln>
                <a:solidFill>
                  <a:srgbClr val="2A295C"/>
                </a:solidFill>
                <a:uFillTx/>
                <a:latin typeface="Arial" panose="020B0604020202020204" pitchFamily="34" charset="0"/>
                <a:ea typeface="+mn-ea"/>
                <a:cs typeface="Arial" panose="020B0604020202020204" pitchFamily="34" charset="0"/>
                <a:sym typeface="Calibri"/>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66345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Highlight">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92D8AA3-16F7-41B3-8F05-7F30AA273818}"/>
              </a:ext>
            </a:extLst>
          </p:cNvPr>
          <p:cNvSpPr>
            <a:spLocks noGrp="1"/>
          </p:cNvSpPr>
          <p:nvPr>
            <p:ph type="sldNum" sz="quarter" idx="10"/>
          </p:nvPr>
        </p:nvSpPr>
        <p:spPr/>
        <p:txBody>
          <a:bodyPr/>
          <a:lstStyle/>
          <a:p>
            <a:fld id="{86CB4B4D-7CA3-9044-876B-883B54F8677D}" type="slidenum">
              <a:rPr lang="fr-FR" smtClean="0"/>
              <a:t>‹#›</a:t>
            </a:fld>
            <a:endParaRPr lang="fr-FR"/>
          </a:p>
        </p:txBody>
      </p:sp>
      <p:sp>
        <p:nvSpPr>
          <p:cNvPr id="5" name="Rectangle">
            <a:extLst>
              <a:ext uri="{FF2B5EF4-FFF2-40B4-BE49-F238E27FC236}">
                <a16:creationId xmlns:a16="http://schemas.microsoft.com/office/drawing/2014/main" id="{94F47D59-70D1-48B0-8F29-D857B805CCEA}"/>
              </a:ext>
            </a:extLst>
          </p:cNvPr>
          <p:cNvSpPr/>
          <p:nvPr/>
        </p:nvSpPr>
        <p:spPr>
          <a:xfrm>
            <a:off x="1" y="2675417"/>
            <a:ext cx="12198892" cy="1713508"/>
          </a:xfrm>
          <a:prstGeom prst="rect">
            <a:avLst/>
          </a:prstGeom>
          <a:solidFill>
            <a:srgbClr val="FF2600"/>
          </a:solidFill>
          <a:ln w="12700">
            <a:miter lim="400000"/>
          </a:ln>
        </p:spPr>
        <p:txBody>
          <a:bodyPr lIns="45719" rIns="45719" anchor="ctr"/>
          <a:lstStyle/>
          <a:p>
            <a:endParaRPr sz="1600"/>
          </a:p>
        </p:txBody>
      </p:sp>
      <p:sp>
        <p:nvSpPr>
          <p:cNvPr id="6" name="Cercle">
            <a:extLst>
              <a:ext uri="{FF2B5EF4-FFF2-40B4-BE49-F238E27FC236}">
                <a16:creationId xmlns:a16="http://schemas.microsoft.com/office/drawing/2014/main" id="{4B8EF8EC-91C6-4926-A265-8205CD9ECEFE}"/>
              </a:ext>
            </a:extLst>
          </p:cNvPr>
          <p:cNvSpPr/>
          <p:nvPr/>
        </p:nvSpPr>
        <p:spPr>
          <a:xfrm>
            <a:off x="598147" y="2230420"/>
            <a:ext cx="2589568" cy="2603501"/>
          </a:xfrm>
          <a:prstGeom prst="ellipse">
            <a:avLst/>
          </a:prstGeom>
          <a:solidFill>
            <a:srgbClr val="FFFFFF"/>
          </a:solidFill>
          <a:ln w="12700">
            <a:miter lim="400000"/>
          </a:ln>
        </p:spPr>
        <p:txBody>
          <a:bodyPr lIns="45719" rIns="45719" anchor="ctr"/>
          <a:lstStyle/>
          <a:p>
            <a:endParaRPr sz="1600"/>
          </a:p>
        </p:txBody>
      </p:sp>
      <p:sp>
        <p:nvSpPr>
          <p:cNvPr id="10" name="Espace réservé du texte 9">
            <a:extLst>
              <a:ext uri="{FF2B5EF4-FFF2-40B4-BE49-F238E27FC236}">
                <a16:creationId xmlns:a16="http://schemas.microsoft.com/office/drawing/2014/main" id="{D0C0D11A-EB92-4421-BE43-AEDC552F1E4C}"/>
              </a:ext>
            </a:extLst>
          </p:cNvPr>
          <p:cNvSpPr>
            <a:spLocks noGrp="1"/>
          </p:cNvSpPr>
          <p:nvPr>
            <p:ph type="body" sz="quarter" idx="11" hasCustomPrompt="1"/>
          </p:nvPr>
        </p:nvSpPr>
        <p:spPr>
          <a:xfrm>
            <a:off x="3454401" y="2868597"/>
            <a:ext cx="8606971" cy="1327151"/>
          </a:xfrm>
          <a:prstGeom prst="rect">
            <a:avLst/>
          </a:prstGeom>
        </p:spPr>
        <p:txBody>
          <a:bodyPr/>
          <a:lstStyle>
            <a:lvl1pPr>
              <a:defRPr sz="2200">
                <a:solidFill>
                  <a:schemeClr val="bg1"/>
                </a:solidFill>
                <a:latin typeface="Sansa Pro Normal" panose="02000603080000020004" pitchFamily="50" charset="0"/>
              </a:defRPr>
            </a:lvl1pPr>
          </a:lstStyle>
          <a:p>
            <a:pPr lvl="0"/>
            <a:r>
              <a:rPr lang="fr-FR" dirty="0"/>
              <a:t>Insert </a:t>
            </a:r>
            <a:r>
              <a:rPr lang="fr-FR" dirty="0" err="1"/>
              <a:t>text</a:t>
            </a:r>
            <a:r>
              <a:rPr lang="fr-FR" dirty="0"/>
              <a:t> </a:t>
            </a:r>
            <a:r>
              <a:rPr lang="fr-FR" dirty="0" err="1"/>
              <a:t>here</a:t>
            </a:r>
            <a:endParaRPr lang="fr-FR" dirty="0"/>
          </a:p>
        </p:txBody>
      </p:sp>
      <p:pic>
        <p:nvPicPr>
          <p:cNvPr id="14" name="Image" descr="Image">
            <a:extLst>
              <a:ext uri="{FF2B5EF4-FFF2-40B4-BE49-F238E27FC236}">
                <a16:creationId xmlns:a16="http://schemas.microsoft.com/office/drawing/2014/main" id="{AF21EFE5-3001-43E9-9B85-6D517F0F11C2}"/>
              </a:ext>
            </a:extLst>
          </p:cNvPr>
          <p:cNvPicPr>
            <a:picLocks noChangeAspect="1"/>
          </p:cNvPicPr>
          <p:nvPr userDrawn="1"/>
        </p:nvPicPr>
        <p:blipFill>
          <a:blip r:embed="rId2"/>
          <a:stretch>
            <a:fillRect/>
          </a:stretch>
        </p:blipFill>
        <p:spPr>
          <a:xfrm>
            <a:off x="10568647" y="5895164"/>
            <a:ext cx="2089119" cy="1460501"/>
          </a:xfrm>
          <a:prstGeom prst="rect">
            <a:avLst/>
          </a:prstGeom>
          <a:ln w="12700">
            <a:miter lim="400000"/>
          </a:ln>
        </p:spPr>
      </p:pic>
      <p:sp>
        <p:nvSpPr>
          <p:cNvPr id="15" name="Ligne">
            <a:extLst>
              <a:ext uri="{FF2B5EF4-FFF2-40B4-BE49-F238E27FC236}">
                <a16:creationId xmlns:a16="http://schemas.microsoft.com/office/drawing/2014/main" id="{B180EC8E-4F38-47B3-A15D-43424394161A}"/>
              </a:ext>
            </a:extLst>
          </p:cNvPr>
          <p:cNvSpPr/>
          <p:nvPr userDrawn="1"/>
        </p:nvSpPr>
        <p:spPr>
          <a:xfrm>
            <a:off x="-3" y="6847905"/>
            <a:ext cx="12192003" cy="1"/>
          </a:xfrm>
          <a:prstGeom prst="line">
            <a:avLst/>
          </a:prstGeom>
          <a:ln w="127000">
            <a:solidFill>
              <a:srgbClr val="FF0000"/>
            </a:solidFill>
            <a:miter/>
          </a:ln>
        </p:spPr>
        <p:txBody>
          <a:bodyPr lIns="45719" rIns="45719"/>
          <a:lstStyle/>
          <a:p>
            <a:endParaRPr sz="1600"/>
          </a:p>
        </p:txBody>
      </p:sp>
      <p:pic>
        <p:nvPicPr>
          <p:cNvPr id="16" name="Image" descr="Image">
            <a:extLst>
              <a:ext uri="{FF2B5EF4-FFF2-40B4-BE49-F238E27FC236}">
                <a16:creationId xmlns:a16="http://schemas.microsoft.com/office/drawing/2014/main" id="{238B12D1-B849-45CC-9831-3AA31C6497A3}"/>
              </a:ext>
            </a:extLst>
          </p:cNvPr>
          <p:cNvPicPr>
            <a:picLocks noChangeAspect="1"/>
          </p:cNvPicPr>
          <p:nvPr userDrawn="1"/>
        </p:nvPicPr>
        <p:blipFill>
          <a:blip r:embed="rId3"/>
          <a:stretch>
            <a:fillRect/>
          </a:stretch>
        </p:blipFill>
        <p:spPr>
          <a:xfrm>
            <a:off x="10657554" y="5897918"/>
            <a:ext cx="2089105" cy="1460501"/>
          </a:xfrm>
          <a:prstGeom prst="rect">
            <a:avLst/>
          </a:prstGeom>
          <a:ln w="12700">
            <a:miter lim="400000"/>
          </a:ln>
        </p:spPr>
      </p:pic>
      <p:pic>
        <p:nvPicPr>
          <p:cNvPr id="17" name="Image" descr="Image">
            <a:extLst>
              <a:ext uri="{FF2B5EF4-FFF2-40B4-BE49-F238E27FC236}">
                <a16:creationId xmlns:a16="http://schemas.microsoft.com/office/drawing/2014/main" id="{82239972-2E61-48CE-8CBC-23201E10993E}"/>
              </a:ext>
            </a:extLst>
          </p:cNvPr>
          <p:cNvPicPr>
            <a:picLocks noChangeAspect="1"/>
          </p:cNvPicPr>
          <p:nvPr userDrawn="1"/>
        </p:nvPicPr>
        <p:blipFill>
          <a:blip r:embed="rId4"/>
          <a:stretch>
            <a:fillRect/>
          </a:stretch>
        </p:blipFill>
        <p:spPr>
          <a:xfrm>
            <a:off x="11070484" y="6435161"/>
            <a:ext cx="882245" cy="254001"/>
          </a:xfrm>
          <a:prstGeom prst="rect">
            <a:avLst/>
          </a:prstGeom>
          <a:ln w="12700">
            <a:miter lim="400000"/>
          </a:ln>
        </p:spPr>
      </p:pic>
      <p:sp>
        <p:nvSpPr>
          <p:cNvPr id="18" name="Numéro de diapositive">
            <a:extLst>
              <a:ext uri="{FF2B5EF4-FFF2-40B4-BE49-F238E27FC236}">
                <a16:creationId xmlns:a16="http://schemas.microsoft.com/office/drawing/2014/main" id="{CF8A145C-F6B2-4B48-B2A2-61F20EF0B5FE}"/>
              </a:ext>
            </a:extLst>
          </p:cNvPr>
          <p:cNvSpPr txBox="1">
            <a:spLocks/>
          </p:cNvSpPr>
          <p:nvPr userDrawn="1"/>
        </p:nvSpPr>
        <p:spPr>
          <a:xfrm>
            <a:off x="11073919" y="6391288"/>
            <a:ext cx="279882" cy="276999"/>
          </a:xfrm>
          <a:prstGeom prst="rect">
            <a:avLst/>
          </a:prstGeom>
          <a:ln w="12700">
            <a:miter lim="400000"/>
          </a:ln>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
                <a:srgbClr val="FF0000"/>
              </a:buClr>
              <a:buSzTx/>
              <a:buFont typeface="Arial"/>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898071" marR="0" indent="-440871"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2pPr>
            <a:lvl3pPr marL="914400" marR="0" indent="0"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3pPr>
            <a:lvl4pPr marL="1371600" marR="0" indent="0"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4pPr>
            <a:lvl5pPr marL="1828800" marR="0" indent="0"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5pPr>
            <a:lvl6pPr marL="2286000" marR="0" indent="0"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6pPr>
            <a:lvl7pPr marL="2743200" marR="0" indent="0"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7pPr>
            <a:lvl8pPr marL="3200400" marR="0" indent="0"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8pPr>
            <a:lvl9pPr marL="3657600" marR="0" indent="0" algn="l" defTabSz="914400" rtl="0" fontAlgn="auto" latinLnBrk="0" hangingPunct="0">
              <a:lnSpc>
                <a:spcPct val="100000"/>
              </a:lnSpc>
              <a:spcBef>
                <a:spcPts val="0"/>
              </a:spcBef>
              <a:spcAft>
                <a:spcPts val="0"/>
              </a:spcAft>
              <a:buClr>
                <a:srgbClr val="FF0000"/>
              </a:buClr>
              <a:buSzPct val="100000"/>
              <a:buFont typeface="Arial"/>
              <a:buChar char="•"/>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fr-FR" sz="1200" smtClean="0"/>
              <a:pPr/>
              <a:t>‹#›</a:t>
            </a:fld>
            <a:endParaRPr lang="fr-FR" sz="1200"/>
          </a:p>
        </p:txBody>
      </p:sp>
    </p:spTree>
    <p:extLst>
      <p:ext uri="{BB962C8B-B14F-4D97-AF65-F5344CB8AC3E}">
        <p14:creationId xmlns:p14="http://schemas.microsoft.com/office/powerpoint/2010/main" val="108780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theme" Target="../theme/theme2.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ags" Target="../tags/tag1.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vmlDrawing" Target="../drawings/vmlDrawing1.vml"/><Relationship Id="rId17" Type="http://schemas.openxmlformats.org/officeDocument/2006/relationships/image" Target="../media/image16.png"/><Relationship Id="rId2" Type="http://schemas.openxmlformats.org/officeDocument/2006/relationships/slideLayout" Target="../slideLayouts/slideLayout32.xml"/><Relationship Id="rId16" Type="http://schemas.openxmlformats.org/officeDocument/2006/relationships/image" Target="../media/image15.w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5" Type="http://schemas.openxmlformats.org/officeDocument/2006/relationships/image" Target="../media/image14.emf"/><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6.xml"/><Relationship Id="rId21" Type="http://schemas.openxmlformats.org/officeDocument/2006/relationships/slideLayout" Target="../slideLayouts/slideLayout61.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63" Type="http://schemas.openxmlformats.org/officeDocument/2006/relationships/slideLayout" Target="../slideLayouts/slideLayout103.xml"/><Relationship Id="rId68" Type="http://schemas.openxmlformats.org/officeDocument/2006/relationships/slideLayout" Target="../slideLayouts/slideLayout108.xml"/><Relationship Id="rId84" Type="http://schemas.openxmlformats.org/officeDocument/2006/relationships/slideLayout" Target="../slideLayouts/slideLayout124.xml"/><Relationship Id="rId89" Type="http://schemas.openxmlformats.org/officeDocument/2006/relationships/slideLayout" Target="../slideLayouts/slideLayout129.xml"/><Relationship Id="rId16" Type="http://schemas.openxmlformats.org/officeDocument/2006/relationships/slideLayout" Target="../slideLayouts/slideLayout56.xml"/><Relationship Id="rId11" Type="http://schemas.openxmlformats.org/officeDocument/2006/relationships/slideLayout" Target="../slideLayouts/slideLayout51.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53" Type="http://schemas.openxmlformats.org/officeDocument/2006/relationships/slideLayout" Target="../slideLayouts/slideLayout93.xml"/><Relationship Id="rId58" Type="http://schemas.openxmlformats.org/officeDocument/2006/relationships/slideLayout" Target="../slideLayouts/slideLayout98.xml"/><Relationship Id="rId74" Type="http://schemas.openxmlformats.org/officeDocument/2006/relationships/slideLayout" Target="../slideLayouts/slideLayout114.xml"/><Relationship Id="rId79" Type="http://schemas.openxmlformats.org/officeDocument/2006/relationships/slideLayout" Target="../slideLayouts/slideLayout119.xml"/><Relationship Id="rId102" Type="http://schemas.openxmlformats.org/officeDocument/2006/relationships/slideLayout" Target="../slideLayouts/slideLayout142.xml"/><Relationship Id="rId5" Type="http://schemas.openxmlformats.org/officeDocument/2006/relationships/slideLayout" Target="../slideLayouts/slideLayout45.xml"/><Relationship Id="rId90" Type="http://schemas.openxmlformats.org/officeDocument/2006/relationships/slideLayout" Target="../slideLayouts/slideLayout130.xml"/><Relationship Id="rId95" Type="http://schemas.openxmlformats.org/officeDocument/2006/relationships/slideLayout" Target="../slideLayouts/slideLayout135.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64" Type="http://schemas.openxmlformats.org/officeDocument/2006/relationships/slideLayout" Target="../slideLayouts/slideLayout104.xml"/><Relationship Id="rId69" Type="http://schemas.openxmlformats.org/officeDocument/2006/relationships/slideLayout" Target="../slideLayouts/slideLayout109.xml"/><Relationship Id="rId80" Type="http://schemas.openxmlformats.org/officeDocument/2006/relationships/slideLayout" Target="../slideLayouts/slideLayout120.xml"/><Relationship Id="rId85" Type="http://schemas.openxmlformats.org/officeDocument/2006/relationships/slideLayout" Target="../slideLayouts/slideLayout125.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59" Type="http://schemas.openxmlformats.org/officeDocument/2006/relationships/slideLayout" Target="../slideLayouts/slideLayout99.xml"/><Relationship Id="rId103" Type="http://schemas.openxmlformats.org/officeDocument/2006/relationships/slideLayout" Target="../slideLayouts/slideLayout143.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54" Type="http://schemas.openxmlformats.org/officeDocument/2006/relationships/slideLayout" Target="../slideLayouts/slideLayout94.xml"/><Relationship Id="rId62" Type="http://schemas.openxmlformats.org/officeDocument/2006/relationships/slideLayout" Target="../slideLayouts/slideLayout102.xml"/><Relationship Id="rId70" Type="http://schemas.openxmlformats.org/officeDocument/2006/relationships/slideLayout" Target="../slideLayouts/slideLayout110.xml"/><Relationship Id="rId75" Type="http://schemas.openxmlformats.org/officeDocument/2006/relationships/slideLayout" Target="../slideLayouts/slideLayout115.xml"/><Relationship Id="rId83" Type="http://schemas.openxmlformats.org/officeDocument/2006/relationships/slideLayout" Target="../slideLayouts/slideLayout123.xml"/><Relationship Id="rId88" Type="http://schemas.openxmlformats.org/officeDocument/2006/relationships/slideLayout" Target="../slideLayouts/slideLayout128.xml"/><Relationship Id="rId91" Type="http://schemas.openxmlformats.org/officeDocument/2006/relationships/slideLayout" Target="../slideLayouts/slideLayout131.xml"/><Relationship Id="rId96" Type="http://schemas.openxmlformats.org/officeDocument/2006/relationships/slideLayout" Target="../slideLayouts/slideLayout13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 Id="rId57" Type="http://schemas.openxmlformats.org/officeDocument/2006/relationships/slideLayout" Target="../slideLayouts/slideLayout97.xml"/><Relationship Id="rId106" Type="http://schemas.openxmlformats.org/officeDocument/2006/relationships/theme" Target="../theme/theme4.xml"/><Relationship Id="rId10" Type="http://schemas.openxmlformats.org/officeDocument/2006/relationships/slideLayout" Target="../slideLayouts/slideLayout50.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60" Type="http://schemas.openxmlformats.org/officeDocument/2006/relationships/slideLayout" Target="../slideLayouts/slideLayout100.xml"/><Relationship Id="rId65" Type="http://schemas.openxmlformats.org/officeDocument/2006/relationships/slideLayout" Target="../slideLayouts/slideLayout105.xml"/><Relationship Id="rId73" Type="http://schemas.openxmlformats.org/officeDocument/2006/relationships/slideLayout" Target="../slideLayouts/slideLayout113.xml"/><Relationship Id="rId78" Type="http://schemas.openxmlformats.org/officeDocument/2006/relationships/slideLayout" Target="../slideLayouts/slideLayout118.xml"/><Relationship Id="rId81" Type="http://schemas.openxmlformats.org/officeDocument/2006/relationships/slideLayout" Target="../slideLayouts/slideLayout121.xml"/><Relationship Id="rId86" Type="http://schemas.openxmlformats.org/officeDocument/2006/relationships/slideLayout" Target="../slideLayouts/slideLayout126.xml"/><Relationship Id="rId94" Type="http://schemas.openxmlformats.org/officeDocument/2006/relationships/slideLayout" Target="../slideLayouts/slideLayout134.xml"/><Relationship Id="rId99" Type="http://schemas.openxmlformats.org/officeDocument/2006/relationships/slideLayout" Target="../slideLayouts/slideLayout139.xml"/><Relationship Id="rId101" Type="http://schemas.openxmlformats.org/officeDocument/2006/relationships/slideLayout" Target="../slideLayouts/slideLayout14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9" Type="http://schemas.openxmlformats.org/officeDocument/2006/relationships/slideLayout" Target="../slideLayouts/slideLayout79.xml"/><Relationship Id="rId34" Type="http://schemas.openxmlformats.org/officeDocument/2006/relationships/slideLayout" Target="../slideLayouts/slideLayout74.xml"/><Relationship Id="rId50" Type="http://schemas.openxmlformats.org/officeDocument/2006/relationships/slideLayout" Target="../slideLayouts/slideLayout90.xml"/><Relationship Id="rId55" Type="http://schemas.openxmlformats.org/officeDocument/2006/relationships/slideLayout" Target="../slideLayouts/slideLayout95.xml"/><Relationship Id="rId76" Type="http://schemas.openxmlformats.org/officeDocument/2006/relationships/slideLayout" Target="../slideLayouts/slideLayout116.xml"/><Relationship Id="rId97" Type="http://schemas.openxmlformats.org/officeDocument/2006/relationships/slideLayout" Target="../slideLayouts/slideLayout137.xml"/><Relationship Id="rId104" Type="http://schemas.openxmlformats.org/officeDocument/2006/relationships/slideLayout" Target="../slideLayouts/slideLayout144.xml"/><Relationship Id="rId7" Type="http://schemas.openxmlformats.org/officeDocument/2006/relationships/slideLayout" Target="../slideLayouts/slideLayout47.xml"/><Relationship Id="rId71" Type="http://schemas.openxmlformats.org/officeDocument/2006/relationships/slideLayout" Target="../slideLayouts/slideLayout111.xml"/><Relationship Id="rId92" Type="http://schemas.openxmlformats.org/officeDocument/2006/relationships/slideLayout" Target="../slideLayouts/slideLayout132.xml"/><Relationship Id="rId2" Type="http://schemas.openxmlformats.org/officeDocument/2006/relationships/slideLayout" Target="../slideLayouts/slideLayout42.xml"/><Relationship Id="rId29" Type="http://schemas.openxmlformats.org/officeDocument/2006/relationships/slideLayout" Target="../slideLayouts/slideLayout69.xml"/><Relationship Id="rId24" Type="http://schemas.openxmlformats.org/officeDocument/2006/relationships/slideLayout" Target="../slideLayouts/slideLayout64.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66" Type="http://schemas.openxmlformats.org/officeDocument/2006/relationships/slideLayout" Target="../slideLayouts/slideLayout106.xml"/><Relationship Id="rId87" Type="http://schemas.openxmlformats.org/officeDocument/2006/relationships/slideLayout" Target="../slideLayouts/slideLayout127.xml"/><Relationship Id="rId61" Type="http://schemas.openxmlformats.org/officeDocument/2006/relationships/slideLayout" Target="../slideLayouts/slideLayout101.xml"/><Relationship Id="rId82" Type="http://schemas.openxmlformats.org/officeDocument/2006/relationships/slideLayout" Target="../slideLayouts/slideLayout122.xml"/><Relationship Id="rId19" Type="http://schemas.openxmlformats.org/officeDocument/2006/relationships/slideLayout" Target="../slideLayouts/slideLayout59.xml"/><Relationship Id="rId14" Type="http://schemas.openxmlformats.org/officeDocument/2006/relationships/slideLayout" Target="../slideLayouts/slideLayout54.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56" Type="http://schemas.openxmlformats.org/officeDocument/2006/relationships/slideLayout" Target="../slideLayouts/slideLayout96.xml"/><Relationship Id="rId77" Type="http://schemas.openxmlformats.org/officeDocument/2006/relationships/slideLayout" Target="../slideLayouts/slideLayout117.xml"/><Relationship Id="rId100" Type="http://schemas.openxmlformats.org/officeDocument/2006/relationships/slideLayout" Target="../slideLayouts/slideLayout140.xml"/><Relationship Id="rId105" Type="http://schemas.openxmlformats.org/officeDocument/2006/relationships/slideLayout" Target="../slideLayouts/slideLayout145.xml"/><Relationship Id="rId8" Type="http://schemas.openxmlformats.org/officeDocument/2006/relationships/slideLayout" Target="../slideLayouts/slideLayout48.xml"/><Relationship Id="rId51" Type="http://schemas.openxmlformats.org/officeDocument/2006/relationships/slideLayout" Target="../slideLayouts/slideLayout91.xml"/><Relationship Id="rId72" Type="http://schemas.openxmlformats.org/officeDocument/2006/relationships/slideLayout" Target="../slideLayouts/slideLayout112.xml"/><Relationship Id="rId93" Type="http://schemas.openxmlformats.org/officeDocument/2006/relationships/slideLayout" Target="../slideLayouts/slideLayout133.xml"/><Relationship Id="rId98" Type="http://schemas.openxmlformats.org/officeDocument/2006/relationships/slideLayout" Target="../slideLayouts/slideLayout138.xml"/><Relationship Id="rId3" Type="http://schemas.openxmlformats.org/officeDocument/2006/relationships/slideLayout" Target="../slideLayouts/slideLayout43.xml"/><Relationship Id="rId25" Type="http://schemas.openxmlformats.org/officeDocument/2006/relationships/slideLayout" Target="../slideLayouts/slideLayout65.xml"/><Relationship Id="rId46" Type="http://schemas.openxmlformats.org/officeDocument/2006/relationships/slideLayout" Target="../slideLayouts/slideLayout86.xml"/><Relationship Id="rId67" Type="http://schemas.openxmlformats.org/officeDocument/2006/relationships/slideLayout" Target="../slideLayouts/slideLayout10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image" Target="../media/image16.png"/><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image" Target="../media/image34.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9" Type="http://schemas.openxmlformats.org/officeDocument/2006/relationships/slideLayout" Target="../slideLayouts/slideLayout202.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42" Type="http://schemas.openxmlformats.org/officeDocument/2006/relationships/slideLayout" Target="../slideLayouts/slideLayout205.xml"/><Relationship Id="rId47" Type="http://schemas.openxmlformats.org/officeDocument/2006/relationships/slideLayout" Target="../slideLayouts/slideLayout210.xml"/><Relationship Id="rId50" Type="http://schemas.openxmlformats.org/officeDocument/2006/relationships/slideLayout" Target="../slideLayouts/slideLayout213.xml"/><Relationship Id="rId55" Type="http://schemas.openxmlformats.org/officeDocument/2006/relationships/theme" Target="../theme/theme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9" Type="http://schemas.openxmlformats.org/officeDocument/2006/relationships/slideLayout" Target="../slideLayouts/slideLayout192.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40" Type="http://schemas.openxmlformats.org/officeDocument/2006/relationships/slideLayout" Target="../slideLayouts/slideLayout203.xml"/><Relationship Id="rId45" Type="http://schemas.openxmlformats.org/officeDocument/2006/relationships/slideLayout" Target="../slideLayouts/slideLayout208.xml"/><Relationship Id="rId53" Type="http://schemas.openxmlformats.org/officeDocument/2006/relationships/slideLayout" Target="../slideLayouts/slideLayout216.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slideLayout" Target="../slideLayouts/slideLayout194.xml"/><Relationship Id="rId44" Type="http://schemas.openxmlformats.org/officeDocument/2006/relationships/slideLayout" Target="../slideLayouts/slideLayout207.xml"/><Relationship Id="rId52" Type="http://schemas.openxmlformats.org/officeDocument/2006/relationships/slideLayout" Target="../slideLayouts/slideLayout215.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 Id="rId43" Type="http://schemas.openxmlformats.org/officeDocument/2006/relationships/slideLayout" Target="../slideLayouts/slideLayout206.xml"/><Relationship Id="rId48" Type="http://schemas.openxmlformats.org/officeDocument/2006/relationships/slideLayout" Target="../slideLayouts/slideLayout211.xml"/><Relationship Id="rId8" Type="http://schemas.openxmlformats.org/officeDocument/2006/relationships/slideLayout" Target="../slideLayouts/slideLayout171.xml"/><Relationship Id="rId51" Type="http://schemas.openxmlformats.org/officeDocument/2006/relationships/slideLayout" Target="../slideLayouts/slideLayout214.xml"/><Relationship Id="rId3" Type="http://schemas.openxmlformats.org/officeDocument/2006/relationships/slideLayout" Target="../slideLayouts/slideLayout166.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46" Type="http://schemas.openxmlformats.org/officeDocument/2006/relationships/slideLayout" Target="../slideLayouts/slideLayout209.xml"/><Relationship Id="rId20" Type="http://schemas.openxmlformats.org/officeDocument/2006/relationships/slideLayout" Target="../slideLayouts/slideLayout183.xml"/><Relationship Id="rId41" Type="http://schemas.openxmlformats.org/officeDocument/2006/relationships/slideLayout" Target="../slideLayouts/slideLayout204.xml"/><Relationship Id="rId54" Type="http://schemas.openxmlformats.org/officeDocument/2006/relationships/slideLayout" Target="../slideLayouts/slideLayout217.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49" Type="http://schemas.openxmlformats.org/officeDocument/2006/relationships/slideLayout" Target="../slideLayouts/slideLayout2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image" Target="../media/image15.wmf"/><Relationship Id="rId5" Type="http://schemas.openxmlformats.org/officeDocument/2006/relationships/slideLayout" Target="../slideLayouts/slideLayout222.xml"/><Relationship Id="rId10" Type="http://schemas.openxmlformats.org/officeDocument/2006/relationships/theme" Target="../theme/theme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0" y="301625"/>
            <a:ext cx="9385300" cy="7651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69900" y="1092200"/>
            <a:ext cx="11201400" cy="5084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4038600" y="63277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341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113E3-32B3-48AE-BAD5-9FD98CF01600}" type="slidenum">
              <a:rPr lang="en-GB" smtClean="0"/>
              <a:t>‹#›</a:t>
            </a:fld>
            <a:endParaRPr lang="en-GB"/>
          </a:p>
        </p:txBody>
      </p:sp>
    </p:spTree>
    <p:extLst>
      <p:ext uri="{BB962C8B-B14F-4D97-AF65-F5344CB8AC3E}">
        <p14:creationId xmlns:p14="http://schemas.microsoft.com/office/powerpoint/2010/main" val="350337850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65" r:id="rId4"/>
    <p:sldLayoutId id="2147483679" r:id="rId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ftr="0"/>
  <p:txStyles>
    <p:titleStyle>
      <a:lvl1pPr algn="l" defTabSz="914400" rtl="0" eaLnBrk="1" latinLnBrk="0" hangingPunct="1">
        <a:lnSpc>
          <a:spcPct val="90000"/>
        </a:lnSpc>
        <a:spcBef>
          <a:spcPct val="0"/>
        </a:spcBef>
        <a:buNone/>
        <a:defRPr sz="4400" u="heavy" kern="1200" cap="small" baseline="0">
          <a:solidFill>
            <a:schemeClr val="tx1"/>
          </a:solidFill>
          <a:uFill>
            <a:solidFill>
              <a:schemeClr val="accent2"/>
            </a:solidFill>
          </a:uFill>
          <a:latin typeface="Gadugi" panose="020B0502040204020203" pitchFamily="34" charset="0"/>
          <a:ea typeface="+mj-ea"/>
          <a:cs typeface="+mj-cs"/>
        </a:defRPr>
      </a:lvl1pPr>
    </p:titleStyle>
    <p:bodyStyle>
      <a:lvl1pPr marL="228600" indent="-228600" algn="l" defTabSz="914400" rtl="0" eaLnBrk="1" latinLnBrk="0" hangingPunct="1">
        <a:lnSpc>
          <a:spcPct val="90000"/>
        </a:lnSpc>
        <a:spcBef>
          <a:spcPts val="1200"/>
        </a:spcBef>
        <a:spcAft>
          <a:spcPts val="1200"/>
        </a:spcAft>
        <a:buFont typeface="Arial" panose="020B0604020202020204" pitchFamily="34" charset="0"/>
        <a:buChar char="•"/>
        <a:defRPr sz="2800" kern="1200">
          <a:solidFill>
            <a:schemeClr val="tx1"/>
          </a:solidFill>
          <a:latin typeface="Gadug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dug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dug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0" y="301625"/>
            <a:ext cx="9385300" cy="7651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69900" y="1092200"/>
            <a:ext cx="11201400" cy="5084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4038600" y="632777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3412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113E3-32B3-48AE-BAD5-9FD98CF01600}" type="slidenum">
              <a:rPr lang="en-GB" smtClean="0"/>
              <a:t>‹#›</a:t>
            </a:fld>
            <a:endParaRPr lang="en-GB" dirty="0"/>
          </a:p>
        </p:txBody>
      </p:sp>
    </p:spTree>
    <p:extLst>
      <p:ext uri="{BB962C8B-B14F-4D97-AF65-F5344CB8AC3E}">
        <p14:creationId xmlns:p14="http://schemas.microsoft.com/office/powerpoint/2010/main" val="65998294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ftr="0"/>
  <p:txStyles>
    <p:titleStyle>
      <a:lvl1pPr algn="l" defTabSz="914400" rtl="0" eaLnBrk="1" latinLnBrk="0" hangingPunct="1">
        <a:lnSpc>
          <a:spcPct val="90000"/>
        </a:lnSpc>
        <a:spcBef>
          <a:spcPct val="0"/>
        </a:spcBef>
        <a:buNone/>
        <a:defRPr sz="4400" u="heavy" kern="1200" cap="small" baseline="0">
          <a:solidFill>
            <a:schemeClr val="tx1"/>
          </a:solidFill>
          <a:uFill>
            <a:solidFill>
              <a:schemeClr val="accent2"/>
            </a:solidFill>
          </a:uFill>
          <a:latin typeface="Gadugi" panose="020B0502040204020203" pitchFamily="34" charset="0"/>
          <a:ea typeface="+mj-ea"/>
          <a:cs typeface="+mj-cs"/>
        </a:defRPr>
      </a:lvl1pPr>
    </p:titleStyle>
    <p:bodyStyle>
      <a:lvl1pPr marL="228600" indent="-228600" algn="l" defTabSz="914400" rtl="0" eaLnBrk="1" latinLnBrk="0" hangingPunct="1">
        <a:lnSpc>
          <a:spcPct val="90000"/>
        </a:lnSpc>
        <a:spcBef>
          <a:spcPts val="1200"/>
        </a:spcBef>
        <a:spcAft>
          <a:spcPts val="1200"/>
        </a:spcAft>
        <a:buFont typeface="Arial" panose="020B0604020202020204" pitchFamily="34" charset="0"/>
        <a:buChar char="•"/>
        <a:defRPr sz="2800" kern="1200">
          <a:solidFill>
            <a:schemeClr val="tx1"/>
          </a:solidFill>
          <a:latin typeface="Gadug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dug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dug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035" name="think-cell Slide" r:id="rId14" imgW="270" imgH="270" progId="TCLayout.ActiveDocument.1">
                  <p:embed/>
                </p:oleObj>
              </mc:Choice>
              <mc:Fallback>
                <p:oleObj name="think-cell Slide" r:id="rId14" imgW="270" imgH="270" progId="TCLayout.ActiveDocument.1">
                  <p:embed/>
                  <p:pic>
                    <p:nvPicPr>
                      <p:cNvPr id="4" name="Object 3" hidden="1"/>
                      <p:cNvPicPr/>
                      <p:nvPr/>
                    </p:nvPicPr>
                    <p:blipFill>
                      <a:blip r:embed="rId15"/>
                      <a:stretch>
                        <a:fillRect/>
                      </a:stretch>
                    </p:blipFill>
                    <p:spPr>
                      <a:xfrm>
                        <a:off x="2119" y="1589"/>
                        <a:ext cx="2116" cy="1587"/>
                      </a:xfrm>
                      <a:prstGeom prst="rect">
                        <a:avLst/>
                      </a:prstGeom>
                    </p:spPr>
                  </p:pic>
                </p:oleObj>
              </mc:Fallback>
            </mc:AlternateContent>
          </a:graphicData>
        </a:graphic>
      </p:graphicFrame>
      <p:sp>
        <p:nvSpPr>
          <p:cNvPr id="732162" name="Rectangle 9"/>
          <p:cNvSpPr>
            <a:spLocks noGrp="1" noChangeArrowheads="1"/>
          </p:cNvSpPr>
          <p:nvPr>
            <p:ph type="title"/>
          </p:nvPr>
        </p:nvSpPr>
        <p:spPr bwMode="gray">
          <a:xfrm>
            <a:off x="596900" y="352425"/>
            <a:ext cx="10998200" cy="605833"/>
          </a:xfrm>
          <a:prstGeom prst="rect">
            <a:avLst/>
          </a:prstGeom>
          <a:noFill/>
          <a:ln>
            <a:noFill/>
          </a:ln>
        </p:spPr>
        <p:txBody>
          <a:bodyPr vert="horz" wrap="square" lIns="107963" tIns="107963" rIns="71981" bIns="107963" numCol="1" anchor="t" anchorCtr="0" compatLnSpc="1">
            <a:prstTxWarp prst="textNoShape">
              <a:avLst/>
            </a:prstTxWarp>
            <a:spAutoFit/>
          </a:bodyPr>
          <a:lstStyle/>
          <a:p>
            <a:pPr lvl="0"/>
            <a:r>
              <a:rPr lang="fr-FR" altLang="fr-FR"/>
              <a:t>Cliquez et modifiez le titre</a:t>
            </a:r>
          </a:p>
        </p:txBody>
      </p:sp>
      <p:sp>
        <p:nvSpPr>
          <p:cNvPr id="732163" name="Rectangle 10"/>
          <p:cNvSpPr>
            <a:spLocks noGrp="1" noChangeArrowheads="1"/>
          </p:cNvSpPr>
          <p:nvPr>
            <p:ph type="body" idx="1"/>
          </p:nvPr>
        </p:nvSpPr>
        <p:spPr bwMode="gray">
          <a:xfrm>
            <a:off x="554567" y="1573232"/>
            <a:ext cx="110871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p:txBody>
      </p:sp>
      <p:cxnSp>
        <p:nvCxnSpPr>
          <p:cNvPr id="732164" name="Connecteur droit 3"/>
          <p:cNvCxnSpPr>
            <a:cxnSpLocks noChangeShapeType="1"/>
          </p:cNvCxnSpPr>
          <p:nvPr/>
        </p:nvCxnSpPr>
        <p:spPr bwMode="auto">
          <a:xfrm flipH="1">
            <a:off x="596900" y="6227763"/>
            <a:ext cx="10998200" cy="0"/>
          </a:xfrm>
          <a:prstGeom prst="line">
            <a:avLst/>
          </a:prstGeom>
          <a:noFill/>
          <a:ln w="50800" algn="ctr">
            <a:solidFill>
              <a:schemeClr val="accent1"/>
            </a:solidFill>
            <a:round/>
            <a:headEnd type="none" w="sm" len="sm"/>
            <a:tailEnd type="none" w="sm" len="sm"/>
          </a:ln>
        </p:spPr>
      </p:cxnSp>
      <p:pic>
        <p:nvPicPr>
          <p:cNvPr id="732165" name="Image 6"/>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96503" y="6194446"/>
            <a:ext cx="1612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2168" name="Image 8"/>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96503" y="6194446"/>
            <a:ext cx="1612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63360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hf hdr="0" dt="0"/>
  <p:txStyles>
    <p:titleStyle>
      <a:lvl1pPr algn="l" rtl="0" fontAlgn="base">
        <a:lnSpc>
          <a:spcPct val="90000"/>
        </a:lnSpc>
        <a:spcBef>
          <a:spcPct val="0"/>
        </a:spcBef>
        <a:spcAft>
          <a:spcPct val="0"/>
        </a:spcAft>
        <a:defRPr sz="2800">
          <a:solidFill>
            <a:schemeClr val="tx2"/>
          </a:solidFill>
          <a:latin typeface="+mj-lt"/>
          <a:ea typeface="+mj-ea"/>
          <a:cs typeface="+mj-cs"/>
        </a:defRPr>
      </a:lvl1pPr>
      <a:lvl2pPr algn="l" rtl="0" fontAlgn="base">
        <a:lnSpc>
          <a:spcPct val="90000"/>
        </a:lnSpc>
        <a:spcBef>
          <a:spcPct val="0"/>
        </a:spcBef>
        <a:spcAft>
          <a:spcPct val="0"/>
        </a:spcAft>
        <a:defRPr sz="2400">
          <a:solidFill>
            <a:schemeClr val="bg1"/>
          </a:solidFill>
          <a:latin typeface="Arial" charset="0"/>
        </a:defRPr>
      </a:lvl2pPr>
      <a:lvl3pPr algn="l" rtl="0" fontAlgn="base">
        <a:lnSpc>
          <a:spcPct val="90000"/>
        </a:lnSpc>
        <a:spcBef>
          <a:spcPct val="0"/>
        </a:spcBef>
        <a:spcAft>
          <a:spcPct val="0"/>
        </a:spcAft>
        <a:defRPr sz="2400">
          <a:solidFill>
            <a:schemeClr val="bg1"/>
          </a:solidFill>
          <a:latin typeface="Arial" charset="0"/>
        </a:defRPr>
      </a:lvl3pPr>
      <a:lvl4pPr algn="l" rtl="0" fontAlgn="base">
        <a:lnSpc>
          <a:spcPct val="90000"/>
        </a:lnSpc>
        <a:spcBef>
          <a:spcPct val="0"/>
        </a:spcBef>
        <a:spcAft>
          <a:spcPct val="0"/>
        </a:spcAft>
        <a:defRPr sz="2400">
          <a:solidFill>
            <a:schemeClr val="bg1"/>
          </a:solidFill>
          <a:latin typeface="Arial" charset="0"/>
        </a:defRPr>
      </a:lvl4pPr>
      <a:lvl5pPr algn="l" rtl="0" fontAlgn="base">
        <a:lnSpc>
          <a:spcPct val="90000"/>
        </a:lnSpc>
        <a:spcBef>
          <a:spcPct val="0"/>
        </a:spcBef>
        <a:spcAft>
          <a:spcPct val="0"/>
        </a:spcAft>
        <a:defRPr sz="2400">
          <a:solidFill>
            <a:schemeClr val="bg1"/>
          </a:solidFill>
          <a:latin typeface="Arial" charset="0"/>
        </a:defRPr>
      </a:lvl5pPr>
      <a:lvl6pPr marL="457023" algn="l" rtl="0" eaLnBrk="1" fontAlgn="base" hangingPunct="1">
        <a:lnSpc>
          <a:spcPct val="90000"/>
        </a:lnSpc>
        <a:spcBef>
          <a:spcPct val="0"/>
        </a:spcBef>
        <a:spcAft>
          <a:spcPct val="0"/>
        </a:spcAft>
        <a:defRPr sz="2400">
          <a:solidFill>
            <a:schemeClr val="bg2"/>
          </a:solidFill>
          <a:latin typeface="Arial" charset="0"/>
        </a:defRPr>
      </a:lvl6pPr>
      <a:lvl7pPr marL="914060" algn="l" rtl="0" eaLnBrk="1" fontAlgn="base" hangingPunct="1">
        <a:lnSpc>
          <a:spcPct val="90000"/>
        </a:lnSpc>
        <a:spcBef>
          <a:spcPct val="0"/>
        </a:spcBef>
        <a:spcAft>
          <a:spcPct val="0"/>
        </a:spcAft>
        <a:defRPr sz="2400">
          <a:solidFill>
            <a:schemeClr val="bg2"/>
          </a:solidFill>
          <a:latin typeface="Arial" charset="0"/>
        </a:defRPr>
      </a:lvl7pPr>
      <a:lvl8pPr marL="1371090" algn="l" rtl="0" eaLnBrk="1" fontAlgn="base" hangingPunct="1">
        <a:lnSpc>
          <a:spcPct val="90000"/>
        </a:lnSpc>
        <a:spcBef>
          <a:spcPct val="0"/>
        </a:spcBef>
        <a:spcAft>
          <a:spcPct val="0"/>
        </a:spcAft>
        <a:defRPr sz="2400">
          <a:solidFill>
            <a:schemeClr val="bg2"/>
          </a:solidFill>
          <a:latin typeface="Arial" charset="0"/>
        </a:defRPr>
      </a:lvl8pPr>
      <a:lvl9pPr marL="1828120" algn="l" rtl="0" eaLnBrk="1" fontAlgn="base" hangingPunct="1">
        <a:lnSpc>
          <a:spcPct val="90000"/>
        </a:lnSpc>
        <a:spcBef>
          <a:spcPct val="0"/>
        </a:spcBef>
        <a:spcAft>
          <a:spcPct val="0"/>
        </a:spcAft>
        <a:defRPr sz="2400">
          <a:solidFill>
            <a:schemeClr val="bg2"/>
          </a:solidFill>
          <a:latin typeface="Arial" charset="0"/>
        </a:defRPr>
      </a:lvl9pPr>
    </p:titleStyle>
    <p:bodyStyle>
      <a:lvl1pPr algn="l" rtl="0" fontAlgn="base">
        <a:lnSpc>
          <a:spcPct val="90000"/>
        </a:lnSpc>
        <a:spcBef>
          <a:spcPts val="600"/>
        </a:spcBef>
        <a:spcAft>
          <a:spcPts val="600"/>
        </a:spcAft>
        <a:buClr>
          <a:schemeClr val="accent1"/>
        </a:buClr>
        <a:buSzPct val="120000"/>
        <a:buFont typeface="Arial" pitchFamily="34" charset="0"/>
        <a:tabLst>
          <a:tab pos="1082274" algn="l"/>
          <a:tab pos="1615474" algn="l"/>
          <a:tab pos="2148674" algn="l"/>
          <a:tab pos="8074171" algn="r"/>
        </a:tabLst>
        <a:defRPr sz="1500" b="1">
          <a:solidFill>
            <a:schemeClr val="tx2"/>
          </a:solidFill>
          <a:latin typeface="+mn-lt"/>
          <a:ea typeface="+mn-ea"/>
          <a:cs typeface="+mn-cs"/>
        </a:defRPr>
      </a:lvl1pPr>
      <a:lvl2pPr marL="628411" indent="-266600" algn="l" rtl="0" fontAlgn="base">
        <a:lnSpc>
          <a:spcPct val="90000"/>
        </a:lnSpc>
        <a:spcBef>
          <a:spcPts val="600"/>
        </a:spcBef>
        <a:spcAft>
          <a:spcPts val="600"/>
        </a:spcAft>
        <a:buClr>
          <a:schemeClr val="accent1"/>
        </a:buClr>
        <a:buSzPct val="120000"/>
        <a:buFont typeface="Arial" pitchFamily="34" charset="0"/>
        <a:buChar char="■"/>
        <a:tabLst>
          <a:tab pos="1615474" algn="l"/>
          <a:tab pos="2329580" algn="l"/>
          <a:tab pos="8074171" algn="r"/>
        </a:tabLst>
        <a:defRPr sz="1200">
          <a:solidFill>
            <a:schemeClr val="tx2"/>
          </a:solidFill>
          <a:latin typeface="+mn-lt"/>
        </a:defRPr>
      </a:lvl2pPr>
      <a:lvl3pPr marL="1258411" indent="-176153" algn="l" rtl="0" fontAlgn="base">
        <a:lnSpc>
          <a:spcPct val="90000"/>
        </a:lnSpc>
        <a:spcBef>
          <a:spcPts val="600"/>
        </a:spcBef>
        <a:spcAft>
          <a:spcPts val="600"/>
        </a:spcAft>
        <a:buClr>
          <a:schemeClr val="bg2"/>
        </a:buClr>
        <a:buSzPct val="120000"/>
        <a:buBlip>
          <a:blip r:embed="rId17"/>
        </a:buBlip>
        <a:tabLst>
          <a:tab pos="1082274" algn="l"/>
          <a:tab pos="2148674" algn="l"/>
          <a:tab pos="8074171" algn="r"/>
        </a:tabLst>
        <a:defRPr sz="1200">
          <a:solidFill>
            <a:schemeClr val="tx2"/>
          </a:solidFill>
          <a:latin typeface="+mn-lt"/>
        </a:defRPr>
      </a:lvl3pPr>
      <a:lvl4pPr marL="1786865" indent="-179328" algn="l" rtl="0" fontAlgn="base">
        <a:lnSpc>
          <a:spcPct val="90000"/>
        </a:lnSpc>
        <a:spcBef>
          <a:spcPts val="600"/>
        </a:spcBef>
        <a:spcAft>
          <a:spcPts val="600"/>
        </a:spcAft>
        <a:buClr>
          <a:schemeClr val="bg2"/>
        </a:buClr>
        <a:buSzPct val="120000"/>
        <a:buBlip>
          <a:blip r:embed="rId17"/>
        </a:buBlip>
        <a:tabLst>
          <a:tab pos="1082274" algn="l"/>
          <a:tab pos="1615474" algn="l"/>
          <a:tab pos="2148674" algn="l"/>
          <a:tab pos="8074171" algn="r"/>
        </a:tabLst>
        <a:defRPr sz="1200">
          <a:solidFill>
            <a:schemeClr val="tx2"/>
          </a:solidFill>
          <a:latin typeface="+mn-lt"/>
        </a:defRPr>
      </a:lvl4pPr>
      <a:lvl5pPr marL="2420038" indent="-591919" algn="l" rtl="0" fontAlgn="base">
        <a:lnSpc>
          <a:spcPct val="90000"/>
        </a:lnSpc>
        <a:spcBef>
          <a:spcPct val="20000"/>
        </a:spcBef>
        <a:spcAft>
          <a:spcPct val="0"/>
        </a:spcAft>
        <a:buChar char="»"/>
        <a:tabLst>
          <a:tab pos="1082274" algn="l"/>
          <a:tab pos="1615474" algn="l"/>
          <a:tab pos="2148674" algn="l"/>
          <a:tab pos="8074171" algn="r"/>
        </a:tabLst>
        <a:defRPr sz="1600">
          <a:solidFill>
            <a:schemeClr val="tx2"/>
          </a:solidFill>
          <a:latin typeface="+mn-lt"/>
        </a:defRPr>
      </a:lvl5pPr>
      <a:lvl6pPr marL="2877059" algn="l" rtl="0" eaLnBrk="1" fontAlgn="base" hangingPunct="1">
        <a:lnSpc>
          <a:spcPct val="90000"/>
        </a:lnSpc>
        <a:spcBef>
          <a:spcPct val="20000"/>
        </a:spcBef>
        <a:spcAft>
          <a:spcPct val="0"/>
        </a:spcAft>
        <a:tabLst>
          <a:tab pos="1082274" algn="l"/>
          <a:tab pos="1615474" algn="l"/>
          <a:tab pos="2148674" algn="l"/>
          <a:tab pos="8074171" algn="r"/>
        </a:tabLst>
        <a:defRPr sz="1600">
          <a:solidFill>
            <a:schemeClr val="tx2"/>
          </a:solidFill>
          <a:latin typeface="+mn-lt"/>
        </a:defRPr>
      </a:lvl6pPr>
      <a:lvl7pPr marL="3334079" algn="l" rtl="0" eaLnBrk="1" fontAlgn="base" hangingPunct="1">
        <a:lnSpc>
          <a:spcPct val="90000"/>
        </a:lnSpc>
        <a:spcBef>
          <a:spcPct val="20000"/>
        </a:spcBef>
        <a:spcAft>
          <a:spcPct val="0"/>
        </a:spcAft>
        <a:tabLst>
          <a:tab pos="1082274" algn="l"/>
          <a:tab pos="1615474" algn="l"/>
          <a:tab pos="2148674" algn="l"/>
          <a:tab pos="8074171" algn="r"/>
        </a:tabLst>
        <a:defRPr sz="1600">
          <a:solidFill>
            <a:schemeClr val="tx2"/>
          </a:solidFill>
          <a:latin typeface="+mn-lt"/>
        </a:defRPr>
      </a:lvl7pPr>
      <a:lvl8pPr marL="3791119" algn="l" rtl="0" eaLnBrk="1" fontAlgn="base" hangingPunct="1">
        <a:lnSpc>
          <a:spcPct val="90000"/>
        </a:lnSpc>
        <a:spcBef>
          <a:spcPct val="20000"/>
        </a:spcBef>
        <a:spcAft>
          <a:spcPct val="0"/>
        </a:spcAft>
        <a:tabLst>
          <a:tab pos="1082274" algn="l"/>
          <a:tab pos="1615474" algn="l"/>
          <a:tab pos="2148674" algn="l"/>
          <a:tab pos="8074171" algn="r"/>
        </a:tabLst>
        <a:defRPr sz="1600">
          <a:solidFill>
            <a:schemeClr val="tx2"/>
          </a:solidFill>
          <a:latin typeface="+mn-lt"/>
        </a:defRPr>
      </a:lvl8pPr>
      <a:lvl9pPr marL="4248148" algn="l" rtl="0" eaLnBrk="1" fontAlgn="base" hangingPunct="1">
        <a:lnSpc>
          <a:spcPct val="90000"/>
        </a:lnSpc>
        <a:spcBef>
          <a:spcPct val="20000"/>
        </a:spcBef>
        <a:spcAft>
          <a:spcPct val="0"/>
        </a:spcAft>
        <a:tabLst>
          <a:tab pos="1082274" algn="l"/>
          <a:tab pos="1615474" algn="l"/>
          <a:tab pos="2148674" algn="l"/>
          <a:tab pos="8074171" algn="r"/>
        </a:tabLst>
        <a:defRPr sz="1600">
          <a:solidFill>
            <a:schemeClr val="tx2"/>
          </a:solidFill>
          <a:latin typeface="+mn-lt"/>
        </a:defRPr>
      </a:lvl9pPr>
    </p:bodyStyle>
    <p:otherStyle>
      <a:defPPr>
        <a:defRPr lang="fr-FR"/>
      </a:defPPr>
      <a:lvl1pPr marL="0" algn="l" defTabSz="914060" rtl="0" eaLnBrk="1" latinLnBrk="0" hangingPunct="1">
        <a:defRPr sz="1900" kern="1200">
          <a:solidFill>
            <a:schemeClr val="tx1"/>
          </a:solidFill>
          <a:latin typeface="+mn-lt"/>
          <a:ea typeface="+mn-ea"/>
          <a:cs typeface="+mn-cs"/>
        </a:defRPr>
      </a:lvl1pPr>
      <a:lvl2pPr marL="457023" algn="l" defTabSz="914060" rtl="0" eaLnBrk="1" latinLnBrk="0" hangingPunct="1">
        <a:defRPr sz="1900" kern="1200">
          <a:solidFill>
            <a:schemeClr val="tx1"/>
          </a:solidFill>
          <a:latin typeface="+mn-lt"/>
          <a:ea typeface="+mn-ea"/>
          <a:cs typeface="+mn-cs"/>
        </a:defRPr>
      </a:lvl2pPr>
      <a:lvl3pPr marL="914060" algn="l" defTabSz="914060" rtl="0" eaLnBrk="1" latinLnBrk="0" hangingPunct="1">
        <a:defRPr sz="1900" kern="1200">
          <a:solidFill>
            <a:schemeClr val="tx1"/>
          </a:solidFill>
          <a:latin typeface="+mn-lt"/>
          <a:ea typeface="+mn-ea"/>
          <a:cs typeface="+mn-cs"/>
        </a:defRPr>
      </a:lvl3pPr>
      <a:lvl4pPr marL="1371090" algn="l" defTabSz="914060" rtl="0" eaLnBrk="1" latinLnBrk="0" hangingPunct="1">
        <a:defRPr sz="1900" kern="1200">
          <a:solidFill>
            <a:schemeClr val="tx1"/>
          </a:solidFill>
          <a:latin typeface="+mn-lt"/>
          <a:ea typeface="+mn-ea"/>
          <a:cs typeface="+mn-cs"/>
        </a:defRPr>
      </a:lvl4pPr>
      <a:lvl5pPr marL="1828120" algn="l" defTabSz="914060" rtl="0" eaLnBrk="1" latinLnBrk="0" hangingPunct="1">
        <a:defRPr sz="1900" kern="1200">
          <a:solidFill>
            <a:schemeClr val="tx1"/>
          </a:solidFill>
          <a:latin typeface="+mn-lt"/>
          <a:ea typeface="+mn-ea"/>
          <a:cs typeface="+mn-cs"/>
        </a:defRPr>
      </a:lvl5pPr>
      <a:lvl6pPr marL="2285158" algn="l" defTabSz="914060" rtl="0" eaLnBrk="1" latinLnBrk="0" hangingPunct="1">
        <a:defRPr sz="1900" kern="1200">
          <a:solidFill>
            <a:schemeClr val="tx1"/>
          </a:solidFill>
          <a:latin typeface="+mn-lt"/>
          <a:ea typeface="+mn-ea"/>
          <a:cs typeface="+mn-cs"/>
        </a:defRPr>
      </a:lvl6pPr>
      <a:lvl7pPr marL="2742178" algn="l" defTabSz="914060" rtl="0" eaLnBrk="1" latinLnBrk="0" hangingPunct="1">
        <a:defRPr sz="1900" kern="1200">
          <a:solidFill>
            <a:schemeClr val="tx1"/>
          </a:solidFill>
          <a:latin typeface="+mn-lt"/>
          <a:ea typeface="+mn-ea"/>
          <a:cs typeface="+mn-cs"/>
        </a:defRPr>
      </a:lvl7pPr>
      <a:lvl8pPr marL="3199200" algn="l" defTabSz="914060" rtl="0" eaLnBrk="1" latinLnBrk="0" hangingPunct="1">
        <a:defRPr sz="1900" kern="1200">
          <a:solidFill>
            <a:schemeClr val="tx1"/>
          </a:solidFill>
          <a:latin typeface="+mn-lt"/>
          <a:ea typeface="+mn-ea"/>
          <a:cs typeface="+mn-cs"/>
        </a:defRPr>
      </a:lvl8pPr>
      <a:lvl9pPr marL="3656223" algn="l" defTabSz="91406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3200"/>
            <a:ext cx="10941049" cy="542400"/>
          </a:xfrm>
          <a:prstGeom prst="rect">
            <a:avLst/>
          </a:prstGeom>
        </p:spPr>
        <p:txBody>
          <a:bodyPr vert="horz" lIns="0" tIns="0" rIns="0" bIns="0" rtlCol="0" anchor="t">
            <a:normAutofit/>
          </a:bodyPr>
          <a:lstStyle/>
          <a:p>
            <a:endParaRPr lang="en-US" noProof="0" dirty="0"/>
          </a:p>
        </p:txBody>
      </p:sp>
      <p:sp>
        <p:nvSpPr>
          <p:cNvPr id="3" name="Text Placeholder 2"/>
          <p:cNvSpPr>
            <a:spLocks noGrp="1"/>
          </p:cNvSpPr>
          <p:nvPr>
            <p:ph type="body" idx="1"/>
          </p:nvPr>
        </p:nvSpPr>
        <p:spPr>
          <a:xfrm>
            <a:off x="628651" y="1584000"/>
            <a:ext cx="10941048" cy="4555067"/>
          </a:xfrm>
          <a:prstGeom prst="rect">
            <a:avLst/>
          </a:prstGeom>
        </p:spPr>
        <p:txBody>
          <a:bodyPr vert="horz" lIns="0" tIns="0" rIns="0" bIns="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Footer Placeholder 4"/>
          <p:cNvSpPr>
            <a:spLocks noGrp="1"/>
          </p:cNvSpPr>
          <p:nvPr>
            <p:ph type="ftr" sz="quarter" idx="3"/>
          </p:nvPr>
        </p:nvSpPr>
        <p:spPr>
          <a:xfrm>
            <a:off x="633600" y="6453336"/>
            <a:ext cx="4790400" cy="152381"/>
          </a:xfrm>
          <a:prstGeom prst="rect">
            <a:avLst/>
          </a:prstGeom>
        </p:spPr>
        <p:txBody>
          <a:bodyPr vert="horz" lIns="0" tIns="0" rIns="0" bIns="0" rtlCol="0" anchor="b" anchorCtr="0"/>
          <a:lstStyle>
            <a:lvl1pPr algn="l">
              <a:defRPr sz="800">
                <a:solidFill>
                  <a:schemeClr val="accent1"/>
                </a:solidFill>
                <a:latin typeface="+mn-lt"/>
              </a:defRPr>
            </a:lvl1pPr>
          </a:lstStyle>
          <a:p>
            <a:r>
              <a:rPr lang="en-US" dirty="0"/>
              <a:t>Sales Club Webinar / July 2019</a:t>
            </a:r>
            <a:endParaRPr lang="en-AU" dirty="0"/>
          </a:p>
        </p:txBody>
      </p:sp>
      <p:sp>
        <p:nvSpPr>
          <p:cNvPr id="7" name="Slide Number Placeholder 5"/>
          <p:cNvSpPr>
            <a:spLocks noGrp="1"/>
          </p:cNvSpPr>
          <p:nvPr>
            <p:ph type="sldNum" sz="quarter" idx="4"/>
          </p:nvPr>
        </p:nvSpPr>
        <p:spPr>
          <a:xfrm>
            <a:off x="113373" y="6453336"/>
            <a:ext cx="314195" cy="153600"/>
          </a:xfrm>
          <a:prstGeom prst="rect">
            <a:avLst/>
          </a:prstGeom>
        </p:spPr>
        <p:txBody>
          <a:bodyPr vert="horz" lIns="0" tIns="0" rIns="0" bIns="0" rtlCol="0" anchor="b" anchorCtr="0"/>
          <a:lstStyle>
            <a:lvl1pPr algn="r">
              <a:defRPr sz="800" b="1">
                <a:solidFill>
                  <a:schemeClr val="accent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61074427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 id="2147483781" r:id="rId64"/>
    <p:sldLayoutId id="2147483782" r:id="rId65"/>
    <p:sldLayoutId id="2147483783" r:id="rId66"/>
    <p:sldLayoutId id="2147483784" r:id="rId67"/>
    <p:sldLayoutId id="2147483785" r:id="rId68"/>
    <p:sldLayoutId id="2147483786" r:id="rId69"/>
    <p:sldLayoutId id="2147483787" r:id="rId70"/>
    <p:sldLayoutId id="2147483788" r:id="rId71"/>
    <p:sldLayoutId id="2147483789" r:id="rId72"/>
    <p:sldLayoutId id="2147483790" r:id="rId73"/>
    <p:sldLayoutId id="2147483791" r:id="rId74"/>
    <p:sldLayoutId id="2147483792" r:id="rId75"/>
    <p:sldLayoutId id="2147483793" r:id="rId76"/>
    <p:sldLayoutId id="2147483794" r:id="rId77"/>
    <p:sldLayoutId id="2147483795" r:id="rId78"/>
    <p:sldLayoutId id="2147483796" r:id="rId79"/>
    <p:sldLayoutId id="2147483797" r:id="rId80"/>
    <p:sldLayoutId id="2147483798" r:id="rId81"/>
    <p:sldLayoutId id="2147483799" r:id="rId82"/>
    <p:sldLayoutId id="2147483800" r:id="rId83"/>
    <p:sldLayoutId id="2147483801" r:id="rId84"/>
    <p:sldLayoutId id="2147483802" r:id="rId85"/>
    <p:sldLayoutId id="2147483803" r:id="rId86"/>
    <p:sldLayoutId id="2147483804" r:id="rId87"/>
    <p:sldLayoutId id="2147483805" r:id="rId88"/>
    <p:sldLayoutId id="2147483806" r:id="rId89"/>
    <p:sldLayoutId id="2147483807" r:id="rId90"/>
    <p:sldLayoutId id="2147483808" r:id="rId91"/>
    <p:sldLayoutId id="2147483809" r:id="rId92"/>
    <p:sldLayoutId id="2147483810" r:id="rId93"/>
    <p:sldLayoutId id="2147483811" r:id="rId94"/>
    <p:sldLayoutId id="2147483812" r:id="rId95"/>
    <p:sldLayoutId id="2147483813" r:id="rId96"/>
    <p:sldLayoutId id="2147483814" r:id="rId97"/>
    <p:sldLayoutId id="2147483815" r:id="rId98"/>
    <p:sldLayoutId id="2147483816" r:id="rId99"/>
    <p:sldLayoutId id="2147483817" r:id="rId100"/>
    <p:sldLayoutId id="2147483818" r:id="rId101"/>
    <p:sldLayoutId id="2147483819" r:id="rId102"/>
    <p:sldLayoutId id="2147483820" r:id="rId103"/>
    <p:sldLayoutId id="2147483821" r:id="rId104"/>
    <p:sldLayoutId id="2147483822" r:id="rId10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88470" rtl="0" eaLnBrk="1" latinLnBrk="0" hangingPunct="1">
        <a:spcBef>
          <a:spcPct val="0"/>
        </a:spcBef>
        <a:buNone/>
        <a:defRPr sz="3200" b="1" kern="1200">
          <a:solidFill>
            <a:schemeClr val="accent1"/>
          </a:solidFill>
          <a:latin typeface="+mj-lt"/>
          <a:ea typeface="+mj-ea"/>
          <a:cs typeface="+mj-cs"/>
        </a:defRPr>
      </a:lvl1pPr>
    </p:titleStyle>
    <p:bodyStyle>
      <a:lvl1pPr marL="234945" indent="-234945" algn="l" defTabSz="1088470" rtl="0" eaLnBrk="1" latinLnBrk="0" hangingPunct="1">
        <a:spcBef>
          <a:spcPts val="800"/>
        </a:spcBef>
        <a:spcAft>
          <a:spcPts val="0"/>
        </a:spcAft>
        <a:buClr>
          <a:schemeClr val="accent2"/>
        </a:buClr>
        <a:buFont typeface="Wingdings" panose="05000000000000000000" pitchFamily="2" charset="2"/>
        <a:buChar char="§"/>
        <a:defRPr sz="2133" b="0" kern="1200">
          <a:solidFill>
            <a:schemeClr val="accent1"/>
          </a:solidFill>
          <a:latin typeface="+mn-lt"/>
          <a:ea typeface="+mn-ea"/>
          <a:cs typeface="+mn-cs"/>
        </a:defRPr>
      </a:lvl1pPr>
      <a:lvl2pPr marL="484705" indent="-249760" algn="l" defTabSz="1088470" rtl="0" eaLnBrk="1" latinLnBrk="0" hangingPunct="1">
        <a:spcBef>
          <a:spcPts val="400"/>
        </a:spcBef>
        <a:spcAft>
          <a:spcPts val="0"/>
        </a:spcAft>
        <a:buClr>
          <a:schemeClr val="accent2"/>
        </a:buClr>
        <a:buSzPct val="120000"/>
        <a:buFont typeface="Arial" panose="020B0604020202020204" pitchFamily="34" charset="0"/>
        <a:buChar char="›"/>
        <a:defRPr sz="1867" kern="1200">
          <a:solidFill>
            <a:schemeClr val="accent1"/>
          </a:solidFill>
          <a:latin typeface="+mn-lt"/>
          <a:ea typeface="+mn-ea"/>
          <a:cs typeface="+mn-cs"/>
        </a:defRPr>
      </a:lvl2pPr>
      <a:lvl3pPr marL="719649" indent="-234945" algn="l" defTabSz="1088470" rtl="0" eaLnBrk="1" latinLnBrk="0" hangingPunct="1">
        <a:spcBef>
          <a:spcPts val="400"/>
        </a:spcBef>
        <a:spcAft>
          <a:spcPts val="0"/>
        </a:spcAft>
        <a:buClr>
          <a:schemeClr val="accent2"/>
        </a:buClr>
        <a:buFont typeface="Arial" panose="020B0604020202020204" pitchFamily="34" charset="0"/>
        <a:buChar char="•"/>
        <a:defRPr sz="1867" kern="1200">
          <a:solidFill>
            <a:schemeClr val="accent1"/>
          </a:solidFill>
          <a:latin typeface="+mn-lt"/>
          <a:ea typeface="+mn-ea"/>
          <a:cs typeface="+mn-cs"/>
        </a:defRPr>
      </a:lvl3pPr>
      <a:lvl4pPr marL="1344" indent="0" algn="l" defTabSz="1088470" rtl="0" eaLnBrk="1" latinLnBrk="0" hangingPunct="1">
        <a:spcBef>
          <a:spcPts val="800"/>
        </a:spcBef>
        <a:spcAft>
          <a:spcPts val="0"/>
        </a:spcAft>
        <a:buClr>
          <a:schemeClr val="accent1"/>
        </a:buClr>
        <a:buFont typeface="Arial" panose="020B0604020202020204" pitchFamily="34" charset="0"/>
        <a:buNone/>
        <a:defRPr sz="1867" b="1" kern="1200" baseline="0">
          <a:solidFill>
            <a:srgbClr val="7F7F7F"/>
          </a:solidFill>
          <a:latin typeface="+mn-lt"/>
          <a:ea typeface="+mn-ea"/>
          <a:cs typeface="+mn-cs"/>
        </a:defRPr>
      </a:lvl4pPr>
      <a:lvl5pPr marL="0" indent="0" algn="l" defTabSz="1088470" rtl="0" eaLnBrk="1" latinLnBrk="0" hangingPunct="1">
        <a:spcBef>
          <a:spcPts val="400"/>
        </a:spcBef>
        <a:spcAft>
          <a:spcPts val="0"/>
        </a:spcAft>
        <a:buClr>
          <a:schemeClr val="accent1"/>
        </a:buClr>
        <a:buFont typeface="Arial" pitchFamily="34" charset="0"/>
        <a:buNone/>
        <a:defRPr sz="1867" b="0" kern="1200" baseline="0">
          <a:solidFill>
            <a:schemeClr val="tx2"/>
          </a:solidFill>
          <a:latin typeface="+mn-lt"/>
          <a:ea typeface="+mn-ea"/>
          <a:cs typeface="+mn-cs"/>
        </a:defRPr>
      </a:lvl5pPr>
      <a:lvl6pPr marL="2993293" indent="-272117" algn="l" defTabSz="10884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528" indent="-272117" algn="l" defTabSz="10884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763" indent="-272117" algn="l" defTabSz="10884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998" indent="-272117" algn="l" defTabSz="108847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70" rtl="0" eaLnBrk="1" latinLnBrk="0" hangingPunct="1">
        <a:defRPr sz="2133" kern="1200">
          <a:solidFill>
            <a:schemeClr val="tx1"/>
          </a:solidFill>
          <a:latin typeface="+mn-lt"/>
          <a:ea typeface="+mn-ea"/>
          <a:cs typeface="+mn-cs"/>
        </a:defRPr>
      </a:lvl1pPr>
      <a:lvl2pPr marL="544236" algn="l" defTabSz="1088470" rtl="0" eaLnBrk="1" latinLnBrk="0" hangingPunct="1">
        <a:defRPr sz="2133" kern="1200">
          <a:solidFill>
            <a:schemeClr val="tx1"/>
          </a:solidFill>
          <a:latin typeface="+mn-lt"/>
          <a:ea typeface="+mn-ea"/>
          <a:cs typeface="+mn-cs"/>
        </a:defRPr>
      </a:lvl2pPr>
      <a:lvl3pPr marL="1088470" algn="l" defTabSz="1088470" rtl="0" eaLnBrk="1" latinLnBrk="0" hangingPunct="1">
        <a:defRPr sz="2133" kern="1200">
          <a:solidFill>
            <a:schemeClr val="tx1"/>
          </a:solidFill>
          <a:latin typeface="+mn-lt"/>
          <a:ea typeface="+mn-ea"/>
          <a:cs typeface="+mn-cs"/>
        </a:defRPr>
      </a:lvl3pPr>
      <a:lvl4pPr marL="1632706" algn="l" defTabSz="1088470" rtl="0" eaLnBrk="1" latinLnBrk="0" hangingPunct="1">
        <a:defRPr sz="2133" kern="1200">
          <a:solidFill>
            <a:schemeClr val="tx1"/>
          </a:solidFill>
          <a:latin typeface="+mn-lt"/>
          <a:ea typeface="+mn-ea"/>
          <a:cs typeface="+mn-cs"/>
        </a:defRPr>
      </a:lvl4pPr>
      <a:lvl5pPr marL="2176940" algn="l" defTabSz="1088470" rtl="0" eaLnBrk="1" latinLnBrk="0" hangingPunct="1">
        <a:defRPr sz="2133" kern="1200">
          <a:solidFill>
            <a:schemeClr val="tx1"/>
          </a:solidFill>
          <a:latin typeface="+mn-lt"/>
          <a:ea typeface="+mn-ea"/>
          <a:cs typeface="+mn-cs"/>
        </a:defRPr>
      </a:lvl5pPr>
      <a:lvl6pPr marL="2721175" algn="l" defTabSz="1088470" rtl="0" eaLnBrk="1" latinLnBrk="0" hangingPunct="1">
        <a:defRPr sz="2133" kern="1200">
          <a:solidFill>
            <a:schemeClr val="tx1"/>
          </a:solidFill>
          <a:latin typeface="+mn-lt"/>
          <a:ea typeface="+mn-ea"/>
          <a:cs typeface="+mn-cs"/>
        </a:defRPr>
      </a:lvl6pPr>
      <a:lvl7pPr marL="3265410" algn="l" defTabSz="1088470" rtl="0" eaLnBrk="1" latinLnBrk="0" hangingPunct="1">
        <a:defRPr sz="2133" kern="1200">
          <a:solidFill>
            <a:schemeClr val="tx1"/>
          </a:solidFill>
          <a:latin typeface="+mn-lt"/>
          <a:ea typeface="+mn-ea"/>
          <a:cs typeface="+mn-cs"/>
        </a:defRPr>
      </a:lvl7pPr>
      <a:lvl8pPr marL="3809645" algn="l" defTabSz="1088470" rtl="0" eaLnBrk="1" latinLnBrk="0" hangingPunct="1">
        <a:defRPr sz="2133" kern="1200">
          <a:solidFill>
            <a:schemeClr val="tx1"/>
          </a:solidFill>
          <a:latin typeface="+mn-lt"/>
          <a:ea typeface="+mn-ea"/>
          <a:cs typeface="+mn-cs"/>
        </a:defRPr>
      </a:lvl8pPr>
      <a:lvl9pPr marL="4353880" algn="l" defTabSz="1088470" rtl="0" eaLnBrk="1" latinLnBrk="0" hangingPunct="1">
        <a:defRPr sz="213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7">
          <p15:clr>
            <a:srgbClr val="F26B43"/>
          </p15:clr>
        </p15:guide>
        <p15:guide id="22" pos="2052">
          <p15:clr>
            <a:srgbClr val="F26B43"/>
          </p15:clr>
        </p15:guide>
        <p15:guide id="23" pos="2150">
          <p15:clr>
            <a:srgbClr val="F26B43"/>
          </p15:clr>
        </p15:guide>
        <p15:guide id="30" pos="2880">
          <p15:clr>
            <a:srgbClr val="F26B43"/>
          </p15:clr>
        </p15:guide>
        <p15:guide id="56" pos="5466">
          <p15:clr>
            <a:srgbClr val="F26B43"/>
          </p15:clr>
        </p15:guide>
        <p15:guide id="73" orient="horz" pos="1620">
          <p15:clr>
            <a:srgbClr val="F26B43"/>
          </p15:clr>
        </p15:guide>
        <p15:guide id="85" orient="horz" pos="2896">
          <p15:clr>
            <a:srgbClr val="F26B43"/>
          </p15:clr>
        </p15:guide>
        <p15:guide id="86" orient="horz" pos="3004">
          <p15:clr>
            <a:srgbClr val="F26B43"/>
          </p15:clr>
        </p15:guide>
        <p15:guide id="87" orient="horz" pos="3110">
          <p15:clr>
            <a:srgbClr val="F26B43"/>
          </p15:clr>
        </p15:guide>
        <p15:guide id="89" orient="horz" pos="585">
          <p15:clr>
            <a:srgbClr val="F26B43"/>
          </p15:clr>
        </p15:guide>
        <p15:guide id="92" orient="horz" pos="873">
          <p15:clr>
            <a:srgbClr val="F26B43"/>
          </p15:clr>
        </p15:guide>
        <p15:guide id="99" pos="297">
          <p15:clr>
            <a:srgbClr val="F26B43"/>
          </p15:clr>
        </p15:guide>
        <p15:guide id="100" orient="horz" pos="373">
          <p15:clr>
            <a:srgbClr val="F26B43"/>
          </p15:clr>
        </p15:guide>
        <p15:guide id="101" pos="5658">
          <p15:clr>
            <a:srgbClr val="F26B43"/>
          </p15:clr>
        </p15:guide>
        <p15:guide id="102" pos="19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33" name="Rectangle 9"/>
          <p:cNvSpPr>
            <a:spLocks noGrp="1" noChangeArrowheads="1"/>
          </p:cNvSpPr>
          <p:nvPr>
            <p:ph type="title"/>
          </p:nvPr>
        </p:nvSpPr>
        <p:spPr bwMode="gray">
          <a:xfrm>
            <a:off x="596900" y="352426"/>
            <a:ext cx="10998200" cy="757806"/>
          </a:xfrm>
          <a:prstGeom prst="rect">
            <a:avLst/>
          </a:prstGeom>
          <a:solidFill>
            <a:schemeClr val="accent1"/>
          </a:solidFill>
          <a:ln>
            <a:noFill/>
          </a:ln>
          <a:effectLst/>
        </p:spPr>
        <p:txBody>
          <a:bodyPr vert="horz" wrap="square" lIns="182412" tIns="182412" rIns="121608" bIns="182412" numCol="1" anchor="t" anchorCtr="0" compatLnSpc="1">
            <a:prstTxWarp prst="textNoShape">
              <a:avLst/>
            </a:prstTxWarp>
            <a:spAutoFit/>
          </a:bodyPr>
          <a:lstStyle/>
          <a:p>
            <a:pPr lvl="0"/>
            <a:r>
              <a:rPr lang="fr-FR" altLang="fr-FR" dirty="0"/>
              <a:t>Cliquez et modifiez le titre</a:t>
            </a:r>
          </a:p>
        </p:txBody>
      </p:sp>
      <p:sp>
        <p:nvSpPr>
          <p:cNvPr id="1034" name="Rectangle 10"/>
          <p:cNvSpPr>
            <a:spLocks noGrp="1" noChangeArrowheads="1"/>
          </p:cNvSpPr>
          <p:nvPr>
            <p:ph type="body" idx="1"/>
          </p:nvPr>
        </p:nvSpPr>
        <p:spPr bwMode="gray">
          <a:xfrm>
            <a:off x="554493" y="1572695"/>
            <a:ext cx="11088000" cy="45868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p:txBody>
      </p:sp>
      <p:cxnSp>
        <p:nvCxnSpPr>
          <p:cNvPr id="4" name="Connecteur droit 3"/>
          <p:cNvCxnSpPr/>
          <p:nvPr/>
        </p:nvCxnSpPr>
        <p:spPr bwMode="auto">
          <a:xfrm flipH="1">
            <a:off x="596902" y="6227787"/>
            <a:ext cx="10998201" cy="0"/>
          </a:xfrm>
          <a:prstGeom prst="line">
            <a:avLst/>
          </a:prstGeom>
          <a:solidFill>
            <a:schemeClr val="accent1"/>
          </a:solidFill>
          <a:ln w="50800" cap="flat" cmpd="sng" algn="ctr">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Espace réservé du numéro de diapositive 1"/>
          <p:cNvSpPr>
            <a:spLocks noGrp="1"/>
          </p:cNvSpPr>
          <p:nvPr>
            <p:ph type="sldNum" sz="quarter" idx="4"/>
          </p:nvPr>
        </p:nvSpPr>
        <p:spPr>
          <a:xfrm>
            <a:off x="580388" y="6387881"/>
            <a:ext cx="960000" cy="1919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fr-FR" sz="985" b="0" smtClean="0">
                <a:solidFill>
                  <a:schemeClr val="tx1"/>
                </a:solidFill>
              </a:defRPr>
            </a:lvl1pPr>
          </a:lstStyle>
          <a:p>
            <a:pPr eaLnBrk="0" hangingPunct="0">
              <a:lnSpc>
                <a:spcPct val="90000"/>
              </a:lnSpc>
              <a:buClr>
                <a:schemeClr val="accent3"/>
              </a:buClr>
              <a:buSzPct val="120000"/>
              <a:tabLst>
                <a:tab pos="1285695" algn="l"/>
                <a:tab pos="1919117" algn="l"/>
                <a:tab pos="2552539" algn="l"/>
                <a:tab pos="9591816" algn="r"/>
              </a:tabLst>
            </a:pPr>
            <a:fld id="{B0A9F6E7-FE5B-4861-9484-6E92718E32B1}" type="slidenum">
              <a:rPr lang="en-US" smtClean="0"/>
              <a:pPr eaLnBrk="0" hangingPunct="0">
                <a:lnSpc>
                  <a:spcPct val="90000"/>
                </a:lnSpc>
                <a:buClr>
                  <a:schemeClr val="accent3"/>
                </a:buClr>
                <a:buSzPct val="120000"/>
                <a:tabLst>
                  <a:tab pos="1285695" algn="l"/>
                  <a:tab pos="1919117" algn="l"/>
                  <a:tab pos="2552539" algn="l"/>
                  <a:tab pos="9591816" algn="r"/>
                </a:tabLst>
              </a:pPr>
              <a:t>‹#›</a:t>
            </a:fld>
            <a:r>
              <a:rPr lang="en-US" dirty="0"/>
              <a:t> – </a:t>
            </a:r>
          </a:p>
        </p:txBody>
      </p:sp>
      <p:cxnSp>
        <p:nvCxnSpPr>
          <p:cNvPr id="8" name="Connecteur droit 7"/>
          <p:cNvCxnSpPr/>
          <p:nvPr/>
        </p:nvCxnSpPr>
        <p:spPr bwMode="gray">
          <a:xfrm flipH="1">
            <a:off x="596902" y="6227787"/>
            <a:ext cx="10998201" cy="0"/>
          </a:xfrm>
          <a:prstGeom prst="line">
            <a:avLst/>
          </a:prstGeom>
          <a:solidFill>
            <a:schemeClr val="accent1"/>
          </a:solidFill>
          <a:ln w="50800" cap="flat" cmpd="sng" algn="ctr">
            <a:solidFill>
              <a:schemeClr val="accent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Espace réservé du pied de page 2"/>
          <p:cNvSpPr>
            <a:spLocks noGrp="1"/>
          </p:cNvSpPr>
          <p:nvPr>
            <p:ph type="ftr" sz="quarter" idx="3"/>
          </p:nvPr>
        </p:nvSpPr>
        <p:spPr>
          <a:xfrm>
            <a:off x="931236" y="6387880"/>
            <a:ext cx="8160000" cy="18385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lang="fr-FR" sz="985" b="0"/>
            </a:lvl1pPr>
          </a:lstStyle>
          <a:p>
            <a:pPr eaLnBrk="0" hangingPunct="0">
              <a:lnSpc>
                <a:spcPct val="90000"/>
              </a:lnSpc>
              <a:buClr>
                <a:schemeClr val="accent3"/>
              </a:buClr>
              <a:buSzPct val="120000"/>
              <a:tabLst>
                <a:tab pos="1285695" algn="l"/>
                <a:tab pos="1919117" algn="l"/>
                <a:tab pos="2552539" algn="l"/>
                <a:tab pos="9591816" algn="r"/>
              </a:tabLst>
            </a:pPr>
            <a:r>
              <a:rPr lang="en-GB" dirty="0"/>
              <a:t>Title of the document or activity name – Month XX, 2016 – Insert tab &gt; Header/Footer</a:t>
            </a:r>
          </a:p>
        </p:txBody>
      </p:sp>
      <p:pic>
        <p:nvPicPr>
          <p:cNvPr id="10" name="Image 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477280" y="6225168"/>
            <a:ext cx="1213234" cy="520139"/>
          </a:xfrm>
          <a:prstGeom prst="rect">
            <a:avLst/>
          </a:prstGeom>
        </p:spPr>
      </p:pic>
      <p:sp>
        <p:nvSpPr>
          <p:cNvPr id="9" name="ZoneTexte 8"/>
          <p:cNvSpPr txBox="1"/>
          <p:nvPr userDrawn="1"/>
        </p:nvSpPr>
        <p:spPr>
          <a:xfrm>
            <a:off x="1386255" y="6868234"/>
            <a:ext cx="9278078" cy="1408104"/>
          </a:xfrm>
          <a:prstGeom prst="rect">
            <a:avLst/>
          </a:prstGeom>
          <a:noFill/>
        </p:spPr>
        <p:txBody>
          <a:bodyPr wrap="square" lIns="108589" tIns="54294" rIns="108589" bIns="54294" rtlCol="0">
            <a:spAutoFit/>
          </a:bodyPr>
          <a:lstStyle/>
          <a:p>
            <a:r>
              <a:rPr lang="en-US" sz="1687" b="1" baseline="0" dirty="0"/>
              <a:t>TO MODIFY THE FOOTER:</a:t>
            </a:r>
          </a:p>
          <a:p>
            <a:r>
              <a:rPr lang="en-US" sz="1687" dirty="0"/>
              <a:t>Insert</a:t>
            </a:r>
            <a:r>
              <a:rPr lang="en-US" sz="1687" baseline="0" dirty="0"/>
              <a:t> tab</a:t>
            </a:r>
            <a:r>
              <a:rPr lang="en-US" sz="1687" dirty="0"/>
              <a:t> &gt; Header/Footer</a:t>
            </a:r>
          </a:p>
          <a:p>
            <a:r>
              <a:rPr lang="fr-FR" sz="1687" b="0" i="0" kern="1200" dirty="0">
                <a:solidFill>
                  <a:schemeClr val="tx1"/>
                </a:solidFill>
                <a:effectLst/>
                <a:latin typeface="Arial" pitchFamily="34" charset="0"/>
                <a:ea typeface="+mn-ea"/>
                <a:cs typeface="Arial" pitchFamily="34" charset="0"/>
              </a:rPr>
              <a:t>Uncheck box</a:t>
            </a:r>
            <a:r>
              <a:rPr lang="en-US" sz="1687" dirty="0"/>
              <a:t> Number of pages and footer &gt; OK</a:t>
            </a:r>
          </a:p>
          <a:p>
            <a:pPr marL="0" marR="0" indent="0" algn="l" defTabSz="642905" rtl="0" eaLnBrk="1" fontAlgn="base" latinLnBrk="0" hangingPunct="1">
              <a:lnSpc>
                <a:spcPct val="100000"/>
              </a:lnSpc>
              <a:spcBef>
                <a:spcPct val="0"/>
              </a:spcBef>
              <a:spcAft>
                <a:spcPct val="0"/>
              </a:spcAft>
              <a:buClrTx/>
              <a:buSzTx/>
              <a:buFontTx/>
              <a:buNone/>
              <a:tabLst/>
              <a:defRPr/>
            </a:pPr>
            <a:r>
              <a:rPr lang="en-US" sz="1687" dirty="0"/>
              <a:t>Insert</a:t>
            </a:r>
            <a:r>
              <a:rPr lang="en-US" sz="1687" baseline="0" dirty="0"/>
              <a:t> tab</a:t>
            </a:r>
            <a:r>
              <a:rPr lang="en-US" sz="1687" dirty="0"/>
              <a:t> &gt; Header/Footer</a:t>
            </a:r>
          </a:p>
          <a:p>
            <a:pPr marL="0" marR="0" indent="0" algn="l" defTabSz="642905" rtl="0" eaLnBrk="1" fontAlgn="base" latinLnBrk="0" hangingPunct="1">
              <a:lnSpc>
                <a:spcPct val="100000"/>
              </a:lnSpc>
              <a:spcBef>
                <a:spcPct val="0"/>
              </a:spcBef>
              <a:spcAft>
                <a:spcPct val="0"/>
              </a:spcAft>
              <a:buClrTx/>
              <a:buSzTx/>
              <a:buFontTx/>
              <a:buNone/>
              <a:tabLst/>
              <a:defRPr/>
            </a:pPr>
            <a:r>
              <a:rPr lang="en-US" sz="1687" dirty="0"/>
              <a:t>Check</a:t>
            </a:r>
            <a:r>
              <a:rPr lang="en-US" sz="1687" baseline="0" dirty="0"/>
              <a:t> again </a:t>
            </a:r>
            <a:r>
              <a:rPr lang="en-US" sz="1687" dirty="0"/>
              <a:t>Number of pages and footer, type your </a:t>
            </a:r>
            <a:r>
              <a:rPr lang="fr-FR" sz="1687" dirty="0" err="1"/>
              <a:t>footer</a:t>
            </a:r>
            <a:r>
              <a:rPr lang="fr-FR" sz="1687" dirty="0"/>
              <a:t> </a:t>
            </a:r>
            <a:r>
              <a:rPr lang="fr-FR" sz="1687" baseline="0" dirty="0"/>
              <a:t>&gt; OK</a:t>
            </a:r>
            <a:endParaRPr lang="fr-FR" sz="1687" dirty="0"/>
          </a:p>
        </p:txBody>
      </p:sp>
    </p:spTree>
    <p:extLst>
      <p:ext uri="{BB962C8B-B14F-4D97-AF65-F5344CB8AC3E}">
        <p14:creationId xmlns:p14="http://schemas.microsoft.com/office/powerpoint/2010/main" val="364556746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Lst>
  <p:hf hdr="0" dt="0"/>
  <p:txStyles>
    <p:titleStyle>
      <a:lvl1pPr algn="l" rtl="0" eaLnBrk="1" fontAlgn="base" hangingPunct="1">
        <a:lnSpc>
          <a:spcPct val="90000"/>
        </a:lnSpc>
        <a:spcBef>
          <a:spcPct val="0"/>
        </a:spcBef>
        <a:spcAft>
          <a:spcPct val="0"/>
        </a:spcAft>
        <a:defRPr sz="2812" cap="all" baseline="0">
          <a:solidFill>
            <a:schemeClr val="bg1"/>
          </a:solidFill>
          <a:latin typeface="+mj-lt"/>
          <a:ea typeface="+mj-ea"/>
          <a:cs typeface="+mj-cs"/>
        </a:defRPr>
      </a:lvl1pPr>
      <a:lvl2pPr algn="l" rtl="0" eaLnBrk="1" fontAlgn="base" hangingPunct="1">
        <a:lnSpc>
          <a:spcPct val="90000"/>
        </a:lnSpc>
        <a:spcBef>
          <a:spcPct val="0"/>
        </a:spcBef>
        <a:spcAft>
          <a:spcPct val="0"/>
        </a:spcAft>
        <a:defRPr sz="2883">
          <a:solidFill>
            <a:schemeClr val="bg2"/>
          </a:solidFill>
          <a:latin typeface="Arial" charset="0"/>
        </a:defRPr>
      </a:lvl2pPr>
      <a:lvl3pPr algn="l" rtl="0" eaLnBrk="1" fontAlgn="base" hangingPunct="1">
        <a:lnSpc>
          <a:spcPct val="90000"/>
        </a:lnSpc>
        <a:spcBef>
          <a:spcPct val="0"/>
        </a:spcBef>
        <a:spcAft>
          <a:spcPct val="0"/>
        </a:spcAft>
        <a:defRPr sz="2883">
          <a:solidFill>
            <a:schemeClr val="bg2"/>
          </a:solidFill>
          <a:latin typeface="Arial" charset="0"/>
        </a:defRPr>
      </a:lvl3pPr>
      <a:lvl4pPr algn="l" rtl="0" eaLnBrk="1" fontAlgn="base" hangingPunct="1">
        <a:lnSpc>
          <a:spcPct val="90000"/>
        </a:lnSpc>
        <a:spcBef>
          <a:spcPct val="0"/>
        </a:spcBef>
        <a:spcAft>
          <a:spcPct val="0"/>
        </a:spcAft>
        <a:defRPr sz="2883">
          <a:solidFill>
            <a:schemeClr val="bg2"/>
          </a:solidFill>
          <a:latin typeface="Arial" charset="0"/>
        </a:defRPr>
      </a:lvl4pPr>
      <a:lvl5pPr algn="l" rtl="0" eaLnBrk="1" fontAlgn="base" hangingPunct="1">
        <a:lnSpc>
          <a:spcPct val="90000"/>
        </a:lnSpc>
        <a:spcBef>
          <a:spcPct val="0"/>
        </a:spcBef>
        <a:spcAft>
          <a:spcPct val="0"/>
        </a:spcAft>
        <a:defRPr sz="2883">
          <a:solidFill>
            <a:schemeClr val="bg2"/>
          </a:solidFill>
          <a:latin typeface="Arial" charset="0"/>
        </a:defRPr>
      </a:lvl5pPr>
      <a:lvl6pPr marL="542933" algn="l" rtl="0" eaLnBrk="1" fontAlgn="base" hangingPunct="1">
        <a:lnSpc>
          <a:spcPct val="90000"/>
        </a:lnSpc>
        <a:spcBef>
          <a:spcPct val="0"/>
        </a:spcBef>
        <a:spcAft>
          <a:spcPct val="0"/>
        </a:spcAft>
        <a:defRPr sz="2883">
          <a:solidFill>
            <a:schemeClr val="bg2"/>
          </a:solidFill>
          <a:latin typeface="Arial" charset="0"/>
        </a:defRPr>
      </a:lvl6pPr>
      <a:lvl7pPr marL="1085866" algn="l" rtl="0" eaLnBrk="1" fontAlgn="base" hangingPunct="1">
        <a:lnSpc>
          <a:spcPct val="90000"/>
        </a:lnSpc>
        <a:spcBef>
          <a:spcPct val="0"/>
        </a:spcBef>
        <a:spcAft>
          <a:spcPct val="0"/>
        </a:spcAft>
        <a:defRPr sz="2883">
          <a:solidFill>
            <a:schemeClr val="bg2"/>
          </a:solidFill>
          <a:latin typeface="Arial" charset="0"/>
        </a:defRPr>
      </a:lvl7pPr>
      <a:lvl8pPr marL="1628798" algn="l" rtl="0" eaLnBrk="1" fontAlgn="base" hangingPunct="1">
        <a:lnSpc>
          <a:spcPct val="90000"/>
        </a:lnSpc>
        <a:spcBef>
          <a:spcPct val="0"/>
        </a:spcBef>
        <a:spcAft>
          <a:spcPct val="0"/>
        </a:spcAft>
        <a:defRPr sz="2883">
          <a:solidFill>
            <a:schemeClr val="bg2"/>
          </a:solidFill>
          <a:latin typeface="Arial" charset="0"/>
        </a:defRPr>
      </a:lvl8pPr>
      <a:lvl9pPr marL="2171731" algn="l" rtl="0" eaLnBrk="1" fontAlgn="base" hangingPunct="1">
        <a:lnSpc>
          <a:spcPct val="90000"/>
        </a:lnSpc>
        <a:spcBef>
          <a:spcPct val="0"/>
        </a:spcBef>
        <a:spcAft>
          <a:spcPct val="0"/>
        </a:spcAft>
        <a:defRPr sz="2883">
          <a:solidFill>
            <a:schemeClr val="bg2"/>
          </a:solidFill>
          <a:latin typeface="Arial" charset="0"/>
        </a:defRPr>
      </a:lvl9pPr>
    </p:titleStyle>
    <p:bodyStyle>
      <a:lvl1pPr marL="0" indent="0" algn="l" rtl="0" eaLnBrk="1" fontAlgn="base" hangingPunct="1">
        <a:lnSpc>
          <a:spcPct val="90000"/>
        </a:lnSpc>
        <a:spcBef>
          <a:spcPts val="712"/>
        </a:spcBef>
        <a:spcAft>
          <a:spcPts val="712"/>
        </a:spcAft>
        <a:buClr>
          <a:schemeClr val="accent1"/>
        </a:buClr>
        <a:buSzPct val="120000"/>
        <a:buFont typeface="Arial" pitchFamily="34" charset="0"/>
        <a:buNone/>
        <a:tabLst>
          <a:tab pos="1285695" algn="l"/>
          <a:tab pos="1919117" algn="l"/>
          <a:tab pos="2552539" algn="l"/>
          <a:tab pos="9591816" algn="r"/>
        </a:tabLst>
        <a:defRPr sz="2531" b="1">
          <a:solidFill>
            <a:schemeClr val="tx2"/>
          </a:solidFill>
          <a:latin typeface="+mn-lt"/>
          <a:ea typeface="+mn-ea"/>
          <a:cs typeface="+mn-cs"/>
        </a:defRPr>
      </a:lvl1pPr>
      <a:lvl2pPr marL="265644" indent="-265644" algn="l" rtl="0" eaLnBrk="1" fontAlgn="base" hangingPunct="1">
        <a:lnSpc>
          <a:spcPct val="90000"/>
        </a:lnSpc>
        <a:spcBef>
          <a:spcPts val="712"/>
        </a:spcBef>
        <a:spcAft>
          <a:spcPts val="712"/>
        </a:spcAft>
        <a:buClr>
          <a:schemeClr val="accent1"/>
        </a:buClr>
        <a:buSzPct val="100000"/>
        <a:buFont typeface="Wingdings" panose="05000000000000000000" pitchFamily="2" charset="2"/>
        <a:buChar char="§"/>
        <a:tabLst>
          <a:tab pos="1918669" algn="l"/>
          <a:tab pos="2766946" algn="l"/>
          <a:tab pos="9591110" algn="r"/>
        </a:tabLst>
        <a:defRPr sz="2109" b="0">
          <a:solidFill>
            <a:schemeClr val="tx2"/>
          </a:solidFill>
          <a:latin typeface="+mn-lt"/>
        </a:defRPr>
      </a:lvl2pPr>
      <a:lvl3pPr marL="507851" indent="-208721" algn="l" rtl="0" eaLnBrk="1" fontAlgn="base" hangingPunct="1">
        <a:lnSpc>
          <a:spcPct val="90000"/>
        </a:lnSpc>
        <a:spcBef>
          <a:spcPts val="712"/>
        </a:spcBef>
        <a:spcAft>
          <a:spcPts val="712"/>
        </a:spcAft>
        <a:buClr>
          <a:schemeClr val="bg2"/>
        </a:buClr>
        <a:buSzPct val="120000"/>
        <a:buFontTx/>
        <a:buBlip>
          <a:blip r:embed="rId21"/>
        </a:buBlip>
        <a:tabLst>
          <a:tab pos="2551527" algn="l"/>
          <a:tab pos="9591110" algn="r"/>
        </a:tabLst>
        <a:defRPr sz="1687">
          <a:solidFill>
            <a:schemeClr val="tx1"/>
          </a:solidFill>
          <a:latin typeface="+mn-lt"/>
        </a:defRPr>
      </a:lvl3pPr>
      <a:lvl4pPr marL="812560" indent="-212069" algn="l" rtl="0" eaLnBrk="1" fontAlgn="base" hangingPunct="1">
        <a:lnSpc>
          <a:spcPct val="90000"/>
        </a:lnSpc>
        <a:spcBef>
          <a:spcPts val="712"/>
        </a:spcBef>
        <a:spcAft>
          <a:spcPts val="712"/>
        </a:spcAft>
        <a:buClr>
          <a:schemeClr val="bg2"/>
        </a:buClr>
        <a:buSzPct val="120000"/>
        <a:buFontTx/>
        <a:buBlip>
          <a:blip r:embed="rId21"/>
        </a:buBlip>
        <a:tabLst>
          <a:tab pos="9338860" algn="l"/>
          <a:tab pos="9591110" algn="r"/>
        </a:tabLst>
        <a:defRPr sz="1687">
          <a:solidFill>
            <a:schemeClr val="tx1"/>
          </a:solidFill>
          <a:latin typeface="+mn-lt"/>
        </a:defRPr>
      </a:lvl4pPr>
      <a:lvl5pPr marL="2874905" algn="l" rtl="0" eaLnBrk="1" fontAlgn="base" hangingPunct="1">
        <a:lnSpc>
          <a:spcPct val="90000"/>
        </a:lnSpc>
        <a:spcBef>
          <a:spcPct val="20000"/>
        </a:spcBef>
        <a:spcAft>
          <a:spcPct val="0"/>
        </a:spcAft>
        <a:tabLst>
          <a:tab pos="1285695" algn="l"/>
          <a:tab pos="1919117" algn="l"/>
          <a:tab pos="2552539" algn="l"/>
          <a:tab pos="9591816" algn="r"/>
        </a:tabLst>
        <a:defRPr sz="1898">
          <a:solidFill>
            <a:schemeClr val="tx2"/>
          </a:solidFill>
          <a:latin typeface="+mn-lt"/>
        </a:defRPr>
      </a:lvl5pPr>
      <a:lvl6pPr marL="3417838" algn="l" rtl="0" eaLnBrk="1" fontAlgn="base" hangingPunct="1">
        <a:lnSpc>
          <a:spcPct val="90000"/>
        </a:lnSpc>
        <a:spcBef>
          <a:spcPct val="20000"/>
        </a:spcBef>
        <a:spcAft>
          <a:spcPct val="0"/>
        </a:spcAft>
        <a:tabLst>
          <a:tab pos="1285695" algn="l"/>
          <a:tab pos="1919117" algn="l"/>
          <a:tab pos="2552539" algn="l"/>
          <a:tab pos="9591816" algn="r"/>
        </a:tabLst>
        <a:defRPr sz="1898">
          <a:solidFill>
            <a:schemeClr val="tx2"/>
          </a:solidFill>
          <a:latin typeface="+mn-lt"/>
        </a:defRPr>
      </a:lvl6pPr>
      <a:lvl7pPr marL="3960771" algn="l" rtl="0" eaLnBrk="1" fontAlgn="base" hangingPunct="1">
        <a:lnSpc>
          <a:spcPct val="90000"/>
        </a:lnSpc>
        <a:spcBef>
          <a:spcPct val="20000"/>
        </a:spcBef>
        <a:spcAft>
          <a:spcPct val="0"/>
        </a:spcAft>
        <a:tabLst>
          <a:tab pos="1285695" algn="l"/>
          <a:tab pos="1919117" algn="l"/>
          <a:tab pos="2552539" algn="l"/>
          <a:tab pos="9591816" algn="r"/>
        </a:tabLst>
        <a:defRPr sz="1898">
          <a:solidFill>
            <a:schemeClr val="tx2"/>
          </a:solidFill>
          <a:latin typeface="+mn-lt"/>
        </a:defRPr>
      </a:lvl7pPr>
      <a:lvl8pPr marL="4503704" algn="l" rtl="0" eaLnBrk="1" fontAlgn="base" hangingPunct="1">
        <a:lnSpc>
          <a:spcPct val="90000"/>
        </a:lnSpc>
        <a:spcBef>
          <a:spcPct val="20000"/>
        </a:spcBef>
        <a:spcAft>
          <a:spcPct val="0"/>
        </a:spcAft>
        <a:tabLst>
          <a:tab pos="1285695" algn="l"/>
          <a:tab pos="1919117" algn="l"/>
          <a:tab pos="2552539" algn="l"/>
          <a:tab pos="9591816" algn="r"/>
        </a:tabLst>
        <a:defRPr sz="1898">
          <a:solidFill>
            <a:schemeClr val="tx2"/>
          </a:solidFill>
          <a:latin typeface="+mn-lt"/>
        </a:defRPr>
      </a:lvl8pPr>
      <a:lvl9pPr marL="5046638" algn="l" rtl="0" eaLnBrk="1" fontAlgn="base" hangingPunct="1">
        <a:lnSpc>
          <a:spcPct val="90000"/>
        </a:lnSpc>
        <a:spcBef>
          <a:spcPct val="20000"/>
        </a:spcBef>
        <a:spcAft>
          <a:spcPct val="0"/>
        </a:spcAft>
        <a:tabLst>
          <a:tab pos="1285695" algn="l"/>
          <a:tab pos="1919117" algn="l"/>
          <a:tab pos="2552539" algn="l"/>
          <a:tab pos="9591816" algn="r"/>
        </a:tabLst>
        <a:defRPr sz="1898">
          <a:solidFill>
            <a:schemeClr val="tx2"/>
          </a:solidFill>
          <a:latin typeface="+mn-lt"/>
        </a:defRPr>
      </a:lvl9pPr>
    </p:bodyStyle>
    <p:otherStyle>
      <a:defPPr>
        <a:defRPr lang="fr-FR"/>
      </a:defPPr>
      <a:lvl1pPr marL="0" algn="l" defTabSz="1085866" rtl="0" eaLnBrk="1" latinLnBrk="0" hangingPunct="1">
        <a:defRPr sz="2109" kern="1200">
          <a:solidFill>
            <a:schemeClr val="tx1"/>
          </a:solidFill>
          <a:latin typeface="+mn-lt"/>
          <a:ea typeface="+mn-ea"/>
          <a:cs typeface="+mn-cs"/>
        </a:defRPr>
      </a:lvl1pPr>
      <a:lvl2pPr marL="542933" algn="l" defTabSz="1085866" rtl="0" eaLnBrk="1" latinLnBrk="0" hangingPunct="1">
        <a:defRPr sz="2109" kern="1200">
          <a:solidFill>
            <a:schemeClr val="tx1"/>
          </a:solidFill>
          <a:latin typeface="+mn-lt"/>
          <a:ea typeface="+mn-ea"/>
          <a:cs typeface="+mn-cs"/>
        </a:defRPr>
      </a:lvl2pPr>
      <a:lvl3pPr marL="1085866" algn="l" defTabSz="1085866" rtl="0" eaLnBrk="1" latinLnBrk="0" hangingPunct="1">
        <a:defRPr sz="2109" kern="1200">
          <a:solidFill>
            <a:schemeClr val="tx1"/>
          </a:solidFill>
          <a:latin typeface="+mn-lt"/>
          <a:ea typeface="+mn-ea"/>
          <a:cs typeface="+mn-cs"/>
        </a:defRPr>
      </a:lvl3pPr>
      <a:lvl4pPr marL="1628798" algn="l" defTabSz="1085866" rtl="0" eaLnBrk="1" latinLnBrk="0" hangingPunct="1">
        <a:defRPr sz="2109" kern="1200">
          <a:solidFill>
            <a:schemeClr val="tx1"/>
          </a:solidFill>
          <a:latin typeface="+mn-lt"/>
          <a:ea typeface="+mn-ea"/>
          <a:cs typeface="+mn-cs"/>
        </a:defRPr>
      </a:lvl4pPr>
      <a:lvl5pPr marL="2171731" algn="l" defTabSz="1085866" rtl="0" eaLnBrk="1" latinLnBrk="0" hangingPunct="1">
        <a:defRPr sz="2109" kern="1200">
          <a:solidFill>
            <a:schemeClr val="tx1"/>
          </a:solidFill>
          <a:latin typeface="+mn-lt"/>
          <a:ea typeface="+mn-ea"/>
          <a:cs typeface="+mn-cs"/>
        </a:defRPr>
      </a:lvl5pPr>
      <a:lvl6pPr marL="2714664" algn="l" defTabSz="1085866" rtl="0" eaLnBrk="1" latinLnBrk="0" hangingPunct="1">
        <a:defRPr sz="2109" kern="1200">
          <a:solidFill>
            <a:schemeClr val="tx1"/>
          </a:solidFill>
          <a:latin typeface="+mn-lt"/>
          <a:ea typeface="+mn-ea"/>
          <a:cs typeface="+mn-cs"/>
        </a:defRPr>
      </a:lvl6pPr>
      <a:lvl7pPr marL="3257597" algn="l" defTabSz="1085866" rtl="0" eaLnBrk="1" latinLnBrk="0" hangingPunct="1">
        <a:defRPr sz="2109" kern="1200">
          <a:solidFill>
            <a:schemeClr val="tx1"/>
          </a:solidFill>
          <a:latin typeface="+mn-lt"/>
          <a:ea typeface="+mn-ea"/>
          <a:cs typeface="+mn-cs"/>
        </a:defRPr>
      </a:lvl7pPr>
      <a:lvl8pPr marL="3800530" algn="l" defTabSz="1085866" rtl="0" eaLnBrk="1" latinLnBrk="0" hangingPunct="1">
        <a:defRPr sz="2109" kern="1200">
          <a:solidFill>
            <a:schemeClr val="tx1"/>
          </a:solidFill>
          <a:latin typeface="+mn-lt"/>
          <a:ea typeface="+mn-ea"/>
          <a:cs typeface="+mn-cs"/>
        </a:defRPr>
      </a:lvl8pPr>
      <a:lvl9pPr marL="4343464" algn="l" defTabSz="1085866" rtl="0" eaLnBrk="1" latinLnBrk="0" hangingPunct="1">
        <a:defRPr sz="210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000" y="405010"/>
            <a:ext cx="10944000" cy="576000"/>
          </a:xfrm>
          <a:prstGeom prst="rect">
            <a:avLst/>
          </a:prstGeom>
        </p:spPr>
        <p:txBody>
          <a:bodyPr vert="horz" lIns="0" tIns="0" rIns="0" bIns="0" rtlCol="0" anchor="t">
            <a:normAutofit/>
          </a:bodyPr>
          <a:lstStyle/>
          <a:p>
            <a:r>
              <a:rPr lang="en-US" dirty="0"/>
              <a:t>Click to edit Master title style</a:t>
            </a:r>
            <a:endParaRPr lang="en-US" noProof="0" dirty="0"/>
          </a:p>
        </p:txBody>
      </p:sp>
      <p:sp>
        <p:nvSpPr>
          <p:cNvPr id="3" name="Text Placeholder 2"/>
          <p:cNvSpPr>
            <a:spLocks noGrp="1"/>
          </p:cNvSpPr>
          <p:nvPr>
            <p:ph type="body" idx="1"/>
          </p:nvPr>
        </p:nvSpPr>
        <p:spPr>
          <a:xfrm>
            <a:off x="624000" y="1557010"/>
            <a:ext cx="10944000" cy="4608000"/>
          </a:xfrm>
          <a:prstGeom prst="rect">
            <a:avLst/>
          </a:prstGeom>
        </p:spPr>
        <p:txBody>
          <a:bodyPr vert="horz" lIns="0" tIns="0" rIns="0" bIns="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Footer Placeholder 4"/>
          <p:cNvSpPr>
            <a:spLocks noGrp="1"/>
          </p:cNvSpPr>
          <p:nvPr>
            <p:ph type="ftr" sz="quarter" idx="3"/>
          </p:nvPr>
        </p:nvSpPr>
        <p:spPr>
          <a:xfrm>
            <a:off x="624000" y="6453001"/>
            <a:ext cx="4752000" cy="144000"/>
          </a:xfrm>
          <a:prstGeom prst="rect">
            <a:avLst/>
          </a:prstGeom>
        </p:spPr>
        <p:txBody>
          <a:bodyPr vert="horz" lIns="0" tIns="0" rIns="0" bIns="0" rtlCol="0" anchor="b" anchorCtr="0"/>
          <a:lstStyle>
            <a:lvl1pPr algn="l">
              <a:defRPr sz="800">
                <a:solidFill>
                  <a:schemeClr val="tx2"/>
                </a:solidFill>
                <a:latin typeface="+mn-lt"/>
              </a:defRPr>
            </a:lvl1pPr>
          </a:lstStyle>
          <a:p>
            <a:pPr defTabSz="913490"/>
            <a:r>
              <a:rPr lang="en-GB">
                <a:solidFill>
                  <a:srgbClr val="2A295C"/>
                </a:solidFill>
              </a:rPr>
              <a:t>Month 00, </a:t>
            </a:r>
            <a:r>
              <a:rPr lang="en-US">
                <a:solidFill>
                  <a:srgbClr val="2A295C"/>
                </a:solidFill>
              </a:rPr>
              <a:t>YYYY</a:t>
            </a:r>
            <a:r>
              <a:rPr lang="en-GB">
                <a:solidFill>
                  <a:srgbClr val="2A295C"/>
                </a:solidFill>
              </a:rPr>
              <a:t> - Title of presentation</a:t>
            </a:r>
            <a:endParaRPr lang="en-AU" dirty="0">
              <a:solidFill>
                <a:srgbClr val="2A295C"/>
              </a:solidFill>
            </a:endParaRPr>
          </a:p>
        </p:txBody>
      </p:sp>
      <p:sp>
        <p:nvSpPr>
          <p:cNvPr id="7" name="Slide Number Placeholder 5"/>
          <p:cNvSpPr>
            <a:spLocks noGrp="1"/>
          </p:cNvSpPr>
          <p:nvPr>
            <p:ph type="sldNum" sz="quarter" idx="4"/>
          </p:nvPr>
        </p:nvSpPr>
        <p:spPr>
          <a:xfrm>
            <a:off x="120000" y="6453000"/>
            <a:ext cx="288000" cy="144000"/>
          </a:xfrm>
          <a:prstGeom prst="rect">
            <a:avLst/>
          </a:prstGeom>
        </p:spPr>
        <p:txBody>
          <a:bodyPr vert="horz" lIns="0" tIns="0" rIns="0" bIns="0" rtlCol="0" anchor="b" anchorCtr="0"/>
          <a:lstStyle>
            <a:lvl1pPr algn="r">
              <a:defRPr sz="800" b="1">
                <a:solidFill>
                  <a:schemeClr val="tx2"/>
                </a:solidFill>
              </a:defRPr>
            </a:lvl1pPr>
          </a:lstStyle>
          <a:p>
            <a:pPr defTabSz="913490"/>
            <a:fld id="{E917DE0E-AFB1-41FD-BC35-27DB61CA125F}" type="slidenum">
              <a:rPr lang="en-AU" smtClean="0">
                <a:solidFill>
                  <a:srgbClr val="2A295C"/>
                </a:solidFill>
              </a:rPr>
              <a:pPr defTabSz="913490"/>
              <a:t>‹#›</a:t>
            </a:fld>
            <a:endParaRPr lang="en-AU" dirty="0">
              <a:solidFill>
                <a:srgbClr val="2A295C"/>
              </a:solidFill>
            </a:endParaRPr>
          </a:p>
        </p:txBody>
      </p:sp>
    </p:spTree>
    <p:extLst>
      <p:ext uri="{BB962C8B-B14F-4D97-AF65-F5344CB8AC3E}">
        <p14:creationId xmlns:p14="http://schemas.microsoft.com/office/powerpoint/2010/main" val="107216793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 id="2147483919" r:id="rId34"/>
    <p:sldLayoutId id="2147483920" r:id="rId35"/>
    <p:sldLayoutId id="2147483921" r:id="rId36"/>
    <p:sldLayoutId id="2147483922" r:id="rId37"/>
    <p:sldLayoutId id="2147483923" r:id="rId38"/>
    <p:sldLayoutId id="2147483924" r:id="rId39"/>
    <p:sldLayoutId id="2147483925" r:id="rId40"/>
    <p:sldLayoutId id="2147483926" r:id="rId41"/>
    <p:sldLayoutId id="2147483927" r:id="rId42"/>
    <p:sldLayoutId id="2147483928" r:id="rId43"/>
    <p:sldLayoutId id="2147483929" r:id="rId44"/>
    <p:sldLayoutId id="2147483930" r:id="rId45"/>
    <p:sldLayoutId id="2147483931" r:id="rId46"/>
    <p:sldLayoutId id="2147483932" r:id="rId47"/>
    <p:sldLayoutId id="2147483933" r:id="rId48"/>
    <p:sldLayoutId id="2147483934" r:id="rId49"/>
    <p:sldLayoutId id="2147483935" r:id="rId50"/>
    <p:sldLayoutId id="2147483936" r:id="rId51"/>
    <p:sldLayoutId id="2147483937" r:id="rId52"/>
    <p:sldLayoutId id="2147483938" r:id="rId53"/>
    <p:sldLayoutId id="2147483939"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87385" rtl="0" eaLnBrk="1" latinLnBrk="0" hangingPunct="1">
        <a:spcBef>
          <a:spcPct val="0"/>
        </a:spcBef>
        <a:buNone/>
        <a:defRPr sz="3199" b="1" kern="1200">
          <a:solidFill>
            <a:schemeClr val="tx2"/>
          </a:solidFill>
          <a:latin typeface="+mj-lt"/>
          <a:ea typeface="+mj-ea"/>
          <a:cs typeface="+mj-cs"/>
        </a:defRPr>
      </a:lvl1pPr>
    </p:titleStyle>
    <p:bodyStyle>
      <a:lvl1pPr marL="251740" indent="-251740" algn="l" defTabSz="1087385" rtl="0" eaLnBrk="1" latinLnBrk="0" hangingPunct="1">
        <a:spcBef>
          <a:spcPts val="1790"/>
        </a:spcBef>
        <a:spcAft>
          <a:spcPts val="0"/>
        </a:spcAft>
        <a:buClr>
          <a:schemeClr val="accent1"/>
        </a:buClr>
        <a:buFont typeface="Wingdings" panose="05000000000000000000" pitchFamily="2" charset="2"/>
        <a:buChar char="§"/>
        <a:defRPr sz="1999" b="0" kern="1200">
          <a:solidFill>
            <a:schemeClr val="tx2"/>
          </a:solidFill>
          <a:latin typeface="+mn-lt"/>
          <a:ea typeface="+mn-ea"/>
          <a:cs typeface="+mn-cs"/>
        </a:defRPr>
      </a:lvl1pPr>
      <a:lvl2pPr marL="503500" indent="-251740" algn="l" defTabSz="1087385" rtl="0" eaLnBrk="1" latinLnBrk="0" hangingPunct="1">
        <a:spcBef>
          <a:spcPts val="600"/>
        </a:spcBef>
        <a:spcAft>
          <a:spcPts val="0"/>
        </a:spcAft>
        <a:buClr>
          <a:schemeClr val="accent1"/>
        </a:buClr>
        <a:buSzPct val="120000"/>
        <a:buFont typeface="Arial" panose="020B0604020202020204" pitchFamily="34" charset="0"/>
        <a:buChar char="›"/>
        <a:defRPr sz="1799" kern="1200">
          <a:solidFill>
            <a:schemeClr val="tx2"/>
          </a:solidFill>
          <a:latin typeface="+mn-lt"/>
          <a:ea typeface="+mn-ea"/>
          <a:cs typeface="+mn-cs"/>
        </a:defRPr>
      </a:lvl2pPr>
      <a:lvl3pPr marL="718929" indent="-234715" algn="l" defTabSz="1087385" rtl="0" eaLnBrk="1" latinLnBrk="0" hangingPunct="1">
        <a:spcBef>
          <a:spcPts val="600"/>
        </a:spcBef>
        <a:spcAft>
          <a:spcPts val="0"/>
        </a:spcAft>
        <a:buClr>
          <a:schemeClr val="accent1"/>
        </a:buClr>
        <a:buFont typeface="Arial" panose="020B0604020202020204" pitchFamily="34" charset="0"/>
        <a:buChar char="•"/>
        <a:defRPr sz="1799" kern="1200">
          <a:solidFill>
            <a:schemeClr val="tx2"/>
          </a:solidFill>
          <a:latin typeface="+mn-lt"/>
          <a:ea typeface="+mn-ea"/>
          <a:cs typeface="+mn-cs"/>
        </a:defRPr>
      </a:lvl3pPr>
      <a:lvl4pPr marL="1344" indent="0" algn="l" defTabSz="1087385" rtl="0" eaLnBrk="1" latinLnBrk="0" hangingPunct="1">
        <a:spcBef>
          <a:spcPts val="1200"/>
        </a:spcBef>
        <a:spcAft>
          <a:spcPts val="0"/>
        </a:spcAft>
        <a:buClr>
          <a:schemeClr val="accent1"/>
        </a:buClr>
        <a:buFont typeface="Arial" panose="020B0604020202020204" pitchFamily="34" charset="0"/>
        <a:buNone/>
        <a:defRPr sz="1799" b="1" kern="1200" baseline="0">
          <a:solidFill>
            <a:schemeClr val="bg1">
              <a:lumMod val="50000"/>
            </a:schemeClr>
          </a:solidFill>
          <a:latin typeface="+mn-lt"/>
          <a:ea typeface="+mn-ea"/>
          <a:cs typeface="+mn-cs"/>
        </a:defRPr>
      </a:lvl4pPr>
      <a:lvl5pPr marL="0" indent="0" algn="l" defTabSz="1087385" rtl="0" eaLnBrk="1" latinLnBrk="0" hangingPunct="1">
        <a:spcBef>
          <a:spcPts val="600"/>
        </a:spcBef>
        <a:spcAft>
          <a:spcPts val="0"/>
        </a:spcAft>
        <a:buClr>
          <a:schemeClr val="accent1"/>
        </a:buClr>
        <a:buFont typeface="Arial" pitchFamily="34" charset="0"/>
        <a:buNone/>
        <a:defRPr sz="1799" b="0" kern="1200" baseline="0">
          <a:solidFill>
            <a:schemeClr val="bg1">
              <a:lumMod val="50000"/>
            </a:schemeClr>
          </a:solidFill>
          <a:latin typeface="+mn-lt"/>
          <a:ea typeface="+mn-ea"/>
          <a:cs typeface="+mn-cs"/>
        </a:defRPr>
      </a:lvl5pPr>
      <a:lvl6pPr marL="2990298" indent="-271837" algn="l" defTabSz="108738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3989" indent="-271837" algn="l" defTabSz="108738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77680" indent="-271837" algn="l" defTabSz="108738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1371" indent="-271837" algn="l" defTabSz="1087385"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7385" rtl="0" eaLnBrk="1" latinLnBrk="0" hangingPunct="1">
        <a:defRPr sz="2099" kern="1200">
          <a:solidFill>
            <a:schemeClr val="tx1"/>
          </a:solidFill>
          <a:latin typeface="+mn-lt"/>
          <a:ea typeface="+mn-ea"/>
          <a:cs typeface="+mn-cs"/>
        </a:defRPr>
      </a:lvl1pPr>
      <a:lvl2pPr marL="543696" algn="l" defTabSz="1087385" rtl="0" eaLnBrk="1" latinLnBrk="0" hangingPunct="1">
        <a:defRPr sz="2099" kern="1200">
          <a:solidFill>
            <a:schemeClr val="tx1"/>
          </a:solidFill>
          <a:latin typeface="+mn-lt"/>
          <a:ea typeface="+mn-ea"/>
          <a:cs typeface="+mn-cs"/>
        </a:defRPr>
      </a:lvl2pPr>
      <a:lvl3pPr marL="1087385" algn="l" defTabSz="1087385" rtl="0" eaLnBrk="1" latinLnBrk="0" hangingPunct="1">
        <a:defRPr sz="2099" kern="1200">
          <a:solidFill>
            <a:schemeClr val="tx1"/>
          </a:solidFill>
          <a:latin typeface="+mn-lt"/>
          <a:ea typeface="+mn-ea"/>
          <a:cs typeface="+mn-cs"/>
        </a:defRPr>
      </a:lvl3pPr>
      <a:lvl4pPr marL="1631069" algn="l" defTabSz="1087385" rtl="0" eaLnBrk="1" latinLnBrk="0" hangingPunct="1">
        <a:defRPr sz="2099" kern="1200">
          <a:solidFill>
            <a:schemeClr val="tx1"/>
          </a:solidFill>
          <a:latin typeface="+mn-lt"/>
          <a:ea typeface="+mn-ea"/>
          <a:cs typeface="+mn-cs"/>
        </a:defRPr>
      </a:lvl4pPr>
      <a:lvl5pPr marL="2174760" algn="l" defTabSz="1087385" rtl="0" eaLnBrk="1" latinLnBrk="0" hangingPunct="1">
        <a:defRPr sz="2099" kern="1200">
          <a:solidFill>
            <a:schemeClr val="tx1"/>
          </a:solidFill>
          <a:latin typeface="+mn-lt"/>
          <a:ea typeface="+mn-ea"/>
          <a:cs typeface="+mn-cs"/>
        </a:defRPr>
      </a:lvl5pPr>
      <a:lvl6pPr marL="2718454" algn="l" defTabSz="1087385" rtl="0" eaLnBrk="1" latinLnBrk="0" hangingPunct="1">
        <a:defRPr sz="2099" kern="1200">
          <a:solidFill>
            <a:schemeClr val="tx1"/>
          </a:solidFill>
          <a:latin typeface="+mn-lt"/>
          <a:ea typeface="+mn-ea"/>
          <a:cs typeface="+mn-cs"/>
        </a:defRPr>
      </a:lvl6pPr>
      <a:lvl7pPr marL="3262145" algn="l" defTabSz="1087385" rtl="0" eaLnBrk="1" latinLnBrk="0" hangingPunct="1">
        <a:defRPr sz="2099" kern="1200">
          <a:solidFill>
            <a:schemeClr val="tx1"/>
          </a:solidFill>
          <a:latin typeface="+mn-lt"/>
          <a:ea typeface="+mn-ea"/>
          <a:cs typeface="+mn-cs"/>
        </a:defRPr>
      </a:lvl7pPr>
      <a:lvl8pPr marL="3805835" algn="l" defTabSz="1087385" rtl="0" eaLnBrk="1" latinLnBrk="0" hangingPunct="1">
        <a:defRPr sz="2099" kern="1200">
          <a:solidFill>
            <a:schemeClr val="tx1"/>
          </a:solidFill>
          <a:latin typeface="+mn-lt"/>
          <a:ea typeface="+mn-ea"/>
          <a:cs typeface="+mn-cs"/>
        </a:defRPr>
      </a:lvl8pPr>
      <a:lvl9pPr marL="4349526" algn="l" defTabSz="1087385"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30" pos="3840">
          <p15:clr>
            <a:srgbClr val="A4A3A4"/>
          </p15:clr>
        </p15:guide>
        <p15:guide id="56" pos="7287">
          <p15:clr>
            <a:srgbClr val="F26B43"/>
          </p15:clr>
        </p15:guide>
        <p15:guide id="73" orient="horz" pos="2160">
          <p15:clr>
            <a:srgbClr val="A4A3A4"/>
          </p15:clr>
        </p15:guide>
        <p15:guide id="85" orient="horz" pos="3884">
          <p15:clr>
            <a:srgbClr val="F26B43"/>
          </p15:clr>
        </p15:guide>
        <p15:guide id="89" orient="horz" pos="981">
          <p15:clr>
            <a:srgbClr val="F26B43"/>
          </p15:clr>
        </p15:guide>
        <p15:guide id="99" pos="393">
          <p15:clr>
            <a:srgbClr val="F26B43"/>
          </p15:clr>
        </p15:guide>
        <p15:guide id="100" orient="horz" pos="618">
          <p15:clr>
            <a:srgbClr val="F26B43"/>
          </p15:clr>
        </p15:guide>
        <p15:guide id="103" orient="horz" pos="4020">
          <p15:clr>
            <a:srgbClr val="F26B43"/>
          </p15:clr>
        </p15:guide>
        <p15:guide id="104"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Connecteur droit 7"/>
          <p:cNvCxnSpPr>
            <a:cxnSpLocks noChangeShapeType="1"/>
          </p:cNvCxnSpPr>
          <p:nvPr userDrawn="1"/>
        </p:nvCxnSpPr>
        <p:spPr bwMode="gray">
          <a:xfrm flipH="1">
            <a:off x="334963" y="6227763"/>
            <a:ext cx="11522076" cy="0"/>
          </a:xfrm>
          <a:prstGeom prst="line">
            <a:avLst/>
          </a:prstGeom>
          <a:noFill/>
          <a:ln w="50800" algn="ctr">
            <a:solidFill>
              <a:schemeClr val="accent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BtfpConfiguration" hidden="1"/>
          <p:cNvSpPr txBox="1"/>
          <p:nvPr userDrawn="1"/>
        </p:nvSpPr>
        <p:spPr bwMode="hidden">
          <a:xfrm>
            <a:off x="0" y="0"/>
            <a:ext cx="36000" cy="36000"/>
          </a:xfrm>
          <a:prstGeom prst="rect">
            <a:avLst/>
          </a:prstGeom>
          <a:noFill/>
        </p:spPr>
        <p:txBody>
          <a:bodyPr wrap="none" lIns="0" tIns="0" rIns="0" bIns="0" rtlCol="0">
            <a:noAutofit/>
          </a:bodyPr>
          <a:lstStyle/>
          <a:p>
            <a:pPr marL="0" indent="0">
              <a:buNone/>
            </a:pPr>
            <a:r>
              <a:rPr lang="en-US" sz="133">
                <a:solidFill>
                  <a:schemeClr val="bg1">
                    <a:alpha val="0"/>
                  </a:schemeClr>
                </a:solidFill>
              </a:rPr>
              <a:t>&lt;btfp&gt;
  &lt;!-- Created by Paris Graphics team. 07.05.2018 PARIS. CORE.
Instructions for the &lt;template&gt; tag:
       Keep "version" and "type" options unchanged.
       Set "name" option to the client name that should appear on the client color section. 
       Set "pageSize" to the paper size you are setting this slide master up on. Valid values are: "widescreen" (which equals 16:9), "4_3", "a4" and "letter". Observe capitalization! --&gt;
  &lt;template version="2.0.14" type="unbranded" name="Sodexo_16_9" pageSize="widescreen"&gt;
    &lt;!-- Instructions for &lt;settings&gt; tag:
         In each sub-tag set the hex code of the RGB color you wish to use for the standard elements when they are created on this slide master.
         If the value is missing or invalid, default colors will be used. --&gt;
    &lt;settings&gt;
      &lt;runningAgendaBackColorLeft&gt;#5C5C5C&lt;/runningAgendaBackColorLeft&gt;
      &lt;runningAgendaBackColorRight&gt;#B4B4B4&lt;/runningAgendaBackColorRight&gt;
      &lt;runningAgendaTextColorLeft&gt;#FFFFFF&lt;/runningAgendaTextColorLeft&gt;
      &lt;runningAgendaTextColorRight&gt;#FFFFFF&lt;/runningAgendaTextColorRight&gt;
      &lt;columnHeaderLineColor&gt;#2A295C&lt;/columnHeaderLineColor&gt;
      &lt;columnHeaderTextColor&gt;#2A295C&lt;/columnHeaderTextColor&gt;
      &lt;rowHeaderLineColor&gt;#2A295C&lt;/rowHeaderLineColor&gt;
      &lt;rowHeaderTextColor&gt;#2A295C&lt;/rowHeaderTextColor&gt;
      &lt;bainArrowLineColor&gt;#FF0000&lt;/bainArrowLineColor&gt;
      &lt;bainArrowTextColor&gt;#FF0000&lt;/bainArrowTextColor&gt;
      &lt;percentageCircleFullCircleColor&gt;#B4B4B4&lt;/percentageCircleFullCircleColor&gt;
      &lt;percentageCircleTextHighlightColor&gt;#5C5C5C&lt;/percentageCircleTextHighlightColor&gt;
      &lt;statusStickerColor&gt;#2A295C&lt;/statusStickerColor&gt;
      &lt;calloutBackColor&gt;#FFFFFF&lt;/calloutBackColor&gt;
      &lt;calloutTextLineColor&gt;#B4B4B4&lt;/calloutTextLineColor&gt;
      &lt;numberBubbleBackColor&gt;#FFFFFF&lt;/numberBubbleBackColor&gt;
      &lt;numberBubbleTextLineColor&gt;#FF0000&lt;/numberBubbleTextLineColor&gt;
      &lt;valueChainTextLineColor&gt;#2A295C&lt;/valueChainTextLineColor&gt;
      &lt;agendaHighlightColor&gt;#FF0000&lt;/agendaHighlightColor&gt;
      &lt;!-- The &lt;tableAccentNumber&gt; defines which table layout from the "Light Style 1" row should be applied for newly created tables. 
           Valid values are 0, 1, 2, 3, 4, 5, and 6 - representing the layouts on the Table Layout drop-down from left to right. 
           The highlight colors used in those table layouts link to the Theme color palette, they cannot be specified here. --&gt;
      &lt;tableAccentNumber&gt;0&lt;/tableAccentNumber&gt;
      &lt;!-- The &lt;statusStickerRunningAgendaFontSize&gt; tag determines what font size should be applied to newly created status stickers and running agendas. 
           Valid values are integer numbers. If the option is not present or not valid, the default is used. --&gt;
      &lt;statusStickerRunningAgendaFontSize&gt;12&lt;/statusStickerRunningAgendaFontSize&gt;
      &lt;!-- The &lt;columnSpacing&gt; tag determines the width of the spacing between columns in pt.
           Valid values are integer numbers,' 28, max. 85 (~1-3cm). If the option is not present or not valid, the default is used. --&gt;
      &lt;columnSpacing&gt;42&lt;/columnSpacing&gt;
    &lt;/settings&gt;
    &lt;!-- Instructions for &lt;colors&gt; tag:
         Use any number of &lt;color&gt;...&lt;/color&gt; lines. Each line creates a client color on the client color palette in the order they appear here.
         The client color hex code goes between the &lt;color&gt; and &lt;/color&gt; tags.
         The &lt;color&gt; tag may have the option "contrastingTextColor". If it is set to a valid RGB hex code then that color will be used for text if the user applies the client color to fill a shape. 
         Hence, contrastingTextColor usually is white (#FFFFFF), black (#000000) or another dark color. --&gt;
    &lt;colors&gt;
      &lt;color contrastingTextColor="#FFFFFF"&gt;#FF0000&lt;/color&gt;
      &lt;color contrastingTextColor="#FFFFFF"&gt;#FF3333&lt;/color&gt;
      &lt;color contrastingTextColor="#FFFFFF"&gt;#FF6666&lt;/color&gt;
      &lt;color contrastingTextColor="#000000"&gt;#FF9999&lt;/color&gt;
      &lt;color contrastingTextColor="#FFFFFF"&gt;#2A295C&lt;/color&gt;
      &lt;color contrastingTextColor="#FFFFFF"&gt;#55547D&lt;/color&gt;
      &lt;color contrastingTextColor="#FFFFFF"&gt;#7F7F9D&lt;/color&gt;
      &lt;color contrastingTextColor="#000000"&gt;#AAA9BE&lt;/color&gt;
      &lt;color contrastingTextColor="#FFFFFF"&gt;#009900&lt;/color&gt;
      &lt;color contrastingTextColor="#FFFFFF"&gt;#33AD33&lt;/color&gt;
      &lt;color contrastingTextColor="#FFFFFF"&gt;#66C266&lt;/color&gt;
      &lt;color contrastingTextColor="#000000"&gt;#99D699&lt;/color&gt;
      &lt;color contrastingTextColor="#000000"&gt;#FCD64D&lt;/color&gt;
      &lt;color contrastingTextColor="#000000"&gt;#FDDE71&lt;/color&gt;
      &lt;color contrastingTextColor="#000000"&gt;#FDE694&lt;/color&gt;
      &lt;color contrastingTextColor="#000000"&gt;#FEEFB8&lt;/color&gt;
      &lt;color contrastingTextColor="#FFFFFF"&gt;#5C5C5C&lt;/color&gt;
      &lt;color contrastingTextColor="#FFFFFF"&gt;#858585&lt;/color&gt;
      &lt;color contrastingTextColor="#FFFFFF"&gt;#B4B4B4&lt;/color&gt;
      &lt;color contrastingTextColor="#000000"&gt;#D6D6D6&lt;/color&gt;
    &lt;/colors&gt;
  &lt;/template&gt;
&lt;/btfp&gt;</a:t>
            </a:r>
          </a:p>
        </p:txBody>
      </p:sp>
      <p:sp>
        <p:nvSpPr>
          <p:cNvPr id="3" name="Text Placeholder"/>
          <p:cNvSpPr>
            <a:spLocks noGrp="1"/>
          </p:cNvSpPr>
          <p:nvPr>
            <p:ph type="body" idx="1"/>
          </p:nvPr>
        </p:nvSpPr>
        <p:spPr>
          <a:xfrm>
            <a:off x="334964" y="1376363"/>
            <a:ext cx="11522603" cy="4762256"/>
          </a:xfrm>
          <a:prstGeom prst="rect">
            <a:avLst/>
          </a:prstGeom>
        </p:spPr>
        <p:txBody>
          <a:bodyPr vert="horz" lIns="36000" tIns="36000" rIns="36000" bIns="3600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btfpLayoutConfig" hidden="1"/>
          <p:cNvSpPr txBox="1"/>
          <p:nvPr userDrawn="1"/>
        </p:nvSpPr>
        <p:spPr>
          <a:xfrm>
            <a:off x="12700" y="12700"/>
            <a:ext cx="598488" cy="93158"/>
          </a:xfrm>
          <a:prstGeom prst="rect">
            <a:avLst/>
          </a:prstGeom>
          <a:noFill/>
        </p:spPr>
        <p:txBody>
          <a:bodyPr vert="horz" wrap="none" lIns="36000" tIns="36000" rIns="36000" bIns="36000" rtlCol="0">
            <a:spAutoFit/>
          </a:bodyPr>
          <a:lstStyle/>
          <a:p>
            <a:r>
              <a:rPr lang="en-US" sz="133">
                <a:solidFill>
                  <a:srgbClr val="FFFFFF">
                    <a:alpha val="0"/>
                  </a:srgbClr>
                </a:solidFill>
              </a:rPr>
              <a:t>overall_0_131468204519021135 columns_1_131468204519021135 </a:t>
            </a:r>
          </a:p>
        </p:txBody>
      </p:sp>
      <p:sp>
        <p:nvSpPr>
          <p:cNvPr id="21" name="Espace réservé du numéro de diapositive 1"/>
          <p:cNvSpPr>
            <a:spLocks noGrp="1"/>
          </p:cNvSpPr>
          <p:nvPr>
            <p:ph type="sldNum" sz="quarter" idx="4"/>
          </p:nvPr>
        </p:nvSpPr>
        <p:spPr>
          <a:xfrm>
            <a:off x="334964" y="6388100"/>
            <a:ext cx="720725" cy="19208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eaLnBrk="0" hangingPunct="0">
              <a:lnSpc>
                <a:spcPct val="100000"/>
              </a:lnSpc>
              <a:buClr>
                <a:schemeClr val="accent3"/>
              </a:buClr>
              <a:buSzPct val="120000"/>
              <a:buFontTx/>
              <a:buNone/>
              <a:tabLst>
                <a:tab pos="1082648" algn="l"/>
                <a:tab pos="1616034" algn="l"/>
                <a:tab pos="2149421" algn="l"/>
                <a:tab pos="8076998" algn="r"/>
              </a:tabLst>
              <a:defRPr lang="fr-FR" sz="900" b="0" smtClean="0">
                <a:solidFill>
                  <a:schemeClr val="tx2"/>
                </a:solidFill>
                <a:latin typeface="Arial"/>
                <a:cs typeface="+mn-cs"/>
              </a:defRPr>
            </a:lvl1pPr>
          </a:lstStyle>
          <a:p>
            <a:pPr>
              <a:defRPr/>
            </a:pPr>
            <a:fld id="{0CD5C8E3-33FF-405C-A254-9F93A68971CC}" type="slidenum">
              <a:rPr lang="en-US" smtClean="0"/>
              <a:pPr>
                <a:defRPr/>
              </a:pPr>
              <a:t>‹#›</a:t>
            </a:fld>
            <a:r>
              <a:rPr lang="en-US"/>
              <a:t> – </a:t>
            </a:r>
          </a:p>
        </p:txBody>
      </p:sp>
      <p:pic>
        <p:nvPicPr>
          <p:cNvPr id="23" name="Image 8"/>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bwMode="auto">
          <a:xfrm>
            <a:off x="10760604" y="6194426"/>
            <a:ext cx="1209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Espace réservé du pied de page 2"/>
          <p:cNvSpPr>
            <a:spLocks noGrp="1"/>
          </p:cNvSpPr>
          <p:nvPr>
            <p:ph type="ftr" sz="quarter" idx="3"/>
          </p:nvPr>
        </p:nvSpPr>
        <p:spPr>
          <a:xfrm>
            <a:off x="598488" y="6388100"/>
            <a:ext cx="9390723" cy="19208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eaLnBrk="0" hangingPunct="0">
              <a:lnSpc>
                <a:spcPct val="90000"/>
              </a:lnSpc>
              <a:buClr>
                <a:schemeClr val="accent3"/>
              </a:buClr>
              <a:buSzPct val="120000"/>
              <a:buFontTx/>
              <a:buNone/>
              <a:tabLst>
                <a:tab pos="1082648" algn="l"/>
                <a:tab pos="1616034" algn="l"/>
                <a:tab pos="2149421" algn="l"/>
                <a:tab pos="8076998" algn="r"/>
              </a:tabLst>
              <a:defRPr lang="fr-FR" sz="900" b="0" smtClean="0">
                <a:solidFill>
                  <a:schemeClr val="tx2"/>
                </a:solidFill>
                <a:latin typeface="Arial"/>
                <a:cs typeface="+mn-cs"/>
              </a:defRPr>
            </a:lvl1pPr>
          </a:lstStyle>
          <a:p>
            <a:pPr>
              <a:defRPr/>
            </a:pPr>
            <a:endParaRPr lang="en-US"/>
          </a:p>
        </p:txBody>
      </p:sp>
      <p:sp>
        <p:nvSpPr>
          <p:cNvPr id="2" name="Title Placeholder 1"/>
          <p:cNvSpPr>
            <a:spLocks noGrp="1"/>
          </p:cNvSpPr>
          <p:nvPr>
            <p:ph type="title"/>
          </p:nvPr>
        </p:nvSpPr>
        <p:spPr>
          <a:xfrm>
            <a:off x="340956" y="229795"/>
            <a:ext cx="11516083" cy="753267"/>
          </a:xfrm>
          <a:prstGeom prst="rect">
            <a:avLst/>
          </a:prstGeom>
          <a:noFill/>
          <a:ln w="9525" cap="flat" cmpd="sng" algn="ctr">
            <a:solidFill>
              <a:srgbClr val="FFFFFF"/>
            </a:solidFill>
            <a:prstDash val="solid"/>
            <a:round/>
            <a:headEnd type="none" w="med" len="med"/>
            <a:tailEnd type="none" w="med" len="med"/>
          </a:ln>
          <a:extLst>
            <a:ext uri="{909E8E84-426E-40DD-AFC4-6F175D3DCCD1}">
              <a14:hiddenFill xmlns:a14="http://schemas.microsoft.com/office/drawing/2010/main">
                <a:solidFill>
                  <a:srgbClr val="FF0000"/>
                </a:solidFill>
              </a14:hiddenFill>
            </a:ext>
          </a:extLst>
        </p:spPr>
        <p:txBody>
          <a:bodyPr vert="horz" lIns="91440" tIns="45720" rIns="91440" bIns="45720" rtlCol="0" anchor="ctr">
            <a:normAutofit/>
          </a:bodyPr>
          <a:lstStyle/>
          <a:p>
            <a:r>
              <a:rPr lang="en-US"/>
              <a:t>Click to add title</a:t>
            </a:r>
          </a:p>
        </p:txBody>
      </p:sp>
    </p:spTree>
    <p:extLst>
      <p:ext uri="{BB962C8B-B14F-4D97-AF65-F5344CB8AC3E}">
        <p14:creationId xmlns:p14="http://schemas.microsoft.com/office/powerpoint/2010/main" val="134360946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Lst>
  <p:transition/>
  <p:hf hdr="0" ftr="0" dt="0"/>
  <p:txStyles>
    <p:titleStyle>
      <a:lvl1pPr algn="l" defTabSz="711182" rtl="0" eaLnBrk="1" latinLnBrk="0" hangingPunct="1">
        <a:lnSpc>
          <a:spcPct val="100000"/>
        </a:lnSpc>
        <a:spcBef>
          <a:spcPct val="0"/>
        </a:spcBef>
        <a:buNone/>
        <a:defRPr sz="2400" kern="1200" baseline="0">
          <a:solidFill>
            <a:srgbClr val="2A295C"/>
          </a:solidFill>
          <a:latin typeface="+mj-lt"/>
          <a:ea typeface="+mj-ea"/>
          <a:cs typeface="+mj-cs"/>
        </a:defRPr>
      </a:lvl1pPr>
    </p:titleStyle>
    <p:bodyStyle>
      <a:lvl1pPr marL="180970" indent="-180970" algn="l" defTabSz="914332" rtl="0" eaLnBrk="1" latinLnBrk="0" hangingPunct="1">
        <a:lnSpc>
          <a:spcPct val="100000"/>
        </a:lnSpc>
        <a:spcBef>
          <a:spcPts val="1200"/>
        </a:spcBef>
        <a:buFont typeface="Arial" panose="020B0604020202020204" pitchFamily="34" charset="0"/>
        <a:buChar char="•"/>
        <a:defRPr sz="1600" kern="1200">
          <a:solidFill>
            <a:srgbClr val="2A295C"/>
          </a:solidFill>
          <a:latin typeface="+mn-lt"/>
          <a:ea typeface="+mn-ea"/>
          <a:cs typeface="+mn-cs"/>
        </a:defRPr>
      </a:lvl1pPr>
      <a:lvl2pPr marL="361942" indent="-180970" algn="l" defTabSz="914332" rtl="0" eaLnBrk="1" latinLnBrk="0" hangingPunct="1">
        <a:lnSpc>
          <a:spcPct val="100000"/>
        </a:lnSpc>
        <a:spcBef>
          <a:spcPts val="600"/>
        </a:spcBef>
        <a:buFont typeface="Arial" panose="020B0604020202020204" pitchFamily="34" charset="0"/>
        <a:buChar char="–"/>
        <a:defRPr sz="1400" kern="1200">
          <a:solidFill>
            <a:srgbClr val="2A295C"/>
          </a:solidFill>
          <a:latin typeface="+mn-lt"/>
          <a:ea typeface="+mn-ea"/>
          <a:cs typeface="+mn-cs"/>
        </a:defRPr>
      </a:lvl2pPr>
      <a:lvl3pPr marL="534975" indent="-173034" algn="l" defTabSz="914332" rtl="0" eaLnBrk="1" latinLnBrk="0" hangingPunct="1">
        <a:lnSpc>
          <a:spcPct val="100000"/>
        </a:lnSpc>
        <a:spcBef>
          <a:spcPts val="600"/>
        </a:spcBef>
        <a:buFont typeface="Arial" panose="020B0604020202020204" pitchFamily="34" charset="0"/>
        <a:buChar char="&gt;"/>
        <a:defRPr sz="1400" kern="1200">
          <a:solidFill>
            <a:srgbClr val="000000"/>
          </a:solidFill>
          <a:latin typeface="+mn-lt"/>
          <a:ea typeface="+mn-ea"/>
          <a:cs typeface="+mn-cs"/>
        </a:defRPr>
      </a:lvl3pPr>
      <a:lvl4pPr marL="715945" indent="-180970" algn="l" defTabSz="914332" rtl="0" eaLnBrk="1" latinLnBrk="0" hangingPunct="1">
        <a:lnSpc>
          <a:spcPct val="100000"/>
        </a:lnSpc>
        <a:spcBef>
          <a:spcPts val="600"/>
        </a:spcBef>
        <a:buFont typeface="Arial" panose="020B0604020202020204" pitchFamily="34" charset="0"/>
        <a:buChar char="–"/>
        <a:defRPr sz="1400" kern="1200">
          <a:solidFill>
            <a:srgbClr val="000000"/>
          </a:solidFill>
          <a:latin typeface="+mn-lt"/>
          <a:ea typeface="+mn-ea"/>
          <a:cs typeface="+mn-cs"/>
        </a:defRPr>
      </a:lvl4pPr>
      <a:lvl5pPr marL="898503" indent="-182558" algn="l" defTabSz="914332" rtl="0" eaLnBrk="1" latinLnBrk="0" hangingPunct="1">
        <a:lnSpc>
          <a:spcPct val="100000"/>
        </a:lnSpc>
        <a:spcBef>
          <a:spcPts val="600"/>
        </a:spcBef>
        <a:buFont typeface="Arial" panose="020B0604020202020204" pitchFamily="34" charset="0"/>
        <a:buChar char="&gt;"/>
        <a:defRPr sz="1400" kern="1200">
          <a:solidFill>
            <a:srgbClr val="000000"/>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177796" indent="-177796" algn="l" defTabSz="711182" rtl="0" eaLnBrk="1" latinLnBrk="0" hangingPunct="1">
        <a:spcBef>
          <a:spcPts val="1200"/>
        </a:spcBef>
        <a:buChar char="•"/>
        <a:defRPr sz="1600" kern="1200">
          <a:solidFill>
            <a:schemeClr val="tx1"/>
          </a:solidFill>
          <a:latin typeface="+mn-lt"/>
          <a:ea typeface="+mn-ea"/>
          <a:cs typeface="+mn-cs"/>
        </a:defRPr>
      </a:lvl1pPr>
      <a:lvl2pPr marL="355591" indent="-177796" algn="l" defTabSz="711182" rtl="0" eaLnBrk="1" latinLnBrk="0" hangingPunct="1">
        <a:spcBef>
          <a:spcPts val="600"/>
        </a:spcBef>
        <a:buChar char="–"/>
        <a:defRPr sz="1400" kern="1200">
          <a:solidFill>
            <a:schemeClr val="tx1"/>
          </a:solidFill>
          <a:latin typeface="+mn-lt"/>
          <a:ea typeface="+mn-ea"/>
          <a:cs typeface="+mn-cs"/>
        </a:defRPr>
      </a:lvl2pPr>
      <a:lvl3pPr marL="533387" indent="-177796" algn="l" defTabSz="711182" rtl="0" eaLnBrk="1" latinLnBrk="0" hangingPunct="1">
        <a:spcBef>
          <a:spcPts val="600"/>
        </a:spcBef>
        <a:buChar char="&gt;"/>
        <a:defRPr sz="1400" kern="1200">
          <a:solidFill>
            <a:schemeClr val="tx1"/>
          </a:solidFill>
          <a:latin typeface="+mn-lt"/>
          <a:ea typeface="+mn-ea"/>
          <a:cs typeface="+mn-cs"/>
        </a:defRPr>
      </a:lvl3pPr>
      <a:lvl4pPr marL="711182" indent="-177796" algn="l" defTabSz="711182" rtl="0" eaLnBrk="1" latinLnBrk="0" hangingPunct="1">
        <a:spcBef>
          <a:spcPts val="600"/>
        </a:spcBef>
        <a:buChar char="–"/>
        <a:defRPr sz="1400" kern="1200">
          <a:solidFill>
            <a:schemeClr val="tx1"/>
          </a:solidFill>
          <a:latin typeface="+mn-lt"/>
          <a:ea typeface="+mn-ea"/>
          <a:cs typeface="+mn-cs"/>
        </a:defRPr>
      </a:lvl4pPr>
      <a:lvl5pPr marL="888978" indent="-177796" algn="l" defTabSz="711182" rtl="0" eaLnBrk="1" latinLnBrk="0" hangingPunct="1">
        <a:spcBef>
          <a:spcPts val="600"/>
        </a:spcBef>
        <a:buChar char="&gt;"/>
        <a:defRPr sz="1400" kern="1200">
          <a:solidFill>
            <a:schemeClr val="tx1"/>
          </a:solidFill>
          <a:latin typeface="+mn-lt"/>
          <a:ea typeface="+mn-ea"/>
          <a:cs typeface="+mn-cs"/>
        </a:defRPr>
      </a:lvl5pPr>
      <a:lvl6pPr marL="1066773" algn="l" defTabSz="711182" rtl="0" eaLnBrk="1" latinLnBrk="0" hangingPunct="1">
        <a:defRPr sz="1400" kern="1200">
          <a:solidFill>
            <a:schemeClr val="tx1"/>
          </a:solidFill>
          <a:latin typeface="+mn-lt"/>
          <a:ea typeface="+mn-ea"/>
          <a:cs typeface="+mn-cs"/>
        </a:defRPr>
      </a:lvl6pPr>
      <a:lvl7pPr marL="1244569" algn="l" defTabSz="711182" rtl="0" eaLnBrk="1" latinLnBrk="0" hangingPunct="1">
        <a:defRPr sz="1400" kern="1200">
          <a:solidFill>
            <a:schemeClr val="tx1"/>
          </a:solidFill>
          <a:latin typeface="+mn-lt"/>
          <a:ea typeface="+mn-ea"/>
          <a:cs typeface="+mn-cs"/>
        </a:defRPr>
      </a:lvl7pPr>
      <a:lvl8pPr marL="1422364" algn="l" defTabSz="711182" rtl="0" eaLnBrk="1" latinLnBrk="0" hangingPunct="1">
        <a:defRPr sz="1400" kern="1200">
          <a:solidFill>
            <a:schemeClr val="tx1"/>
          </a:solidFill>
          <a:latin typeface="+mn-lt"/>
          <a:ea typeface="+mn-ea"/>
          <a:cs typeface="+mn-cs"/>
        </a:defRPr>
      </a:lvl8pPr>
      <a:lvl9pPr marL="1600160" algn="l" defTabSz="711182"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0">
          <p15:clr>
            <a:srgbClr val="F26B43"/>
          </p15:clr>
        </p15:guide>
        <p15:guide id="2" orient="horz" pos="641">
          <p15:clr>
            <a:srgbClr val="F26B43"/>
          </p15:clr>
        </p15:guide>
        <p15:guide id="3" orient="horz" pos="3879">
          <p15:clr>
            <a:srgbClr val="F26B43"/>
          </p15:clr>
        </p15:guide>
        <p15:guide id="4" pos="214">
          <p15:clr>
            <a:srgbClr val="F26B43"/>
          </p15:clr>
        </p15:guide>
        <p15:guide id="5"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62.jpe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xml"/><Relationship Id="rId5" Type="http://schemas.openxmlformats.org/officeDocument/2006/relationships/image" Target="../media/image68.jp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5.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5" Type="http://schemas.openxmlformats.org/officeDocument/2006/relationships/image" Target="../media/image79.pn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89.pn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2.xml"/></Relationships>
</file>

<file path=ppt/slides/_rels/slide2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12.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19.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a:extLst>
              <a:ext uri="{FF2B5EF4-FFF2-40B4-BE49-F238E27FC236}">
                <a16:creationId xmlns:a16="http://schemas.microsoft.com/office/drawing/2014/main" id="{F52020F1-A1AA-4600-8061-C5DB4853E878}"/>
              </a:ext>
            </a:extLst>
          </p:cNvPr>
          <p:cNvSpPr/>
          <p:nvPr/>
        </p:nvSpPr>
        <p:spPr>
          <a:xfrm>
            <a:off x="0" y="0"/>
            <a:ext cx="12192000" cy="6858000"/>
          </a:xfrm>
          <a:prstGeom prst="rect">
            <a:avLst/>
          </a:prstGeom>
          <a:solidFill>
            <a:srgbClr val="D6043B">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1D68931-2A23-4B2A-B910-540E9FB35AF9}"/>
              </a:ext>
            </a:extLst>
          </p:cNvPr>
          <p:cNvSpPr>
            <a:spLocks noGrp="1"/>
          </p:cNvSpPr>
          <p:nvPr>
            <p:ph type="ctrTitle"/>
          </p:nvPr>
        </p:nvSpPr>
        <p:spPr>
          <a:xfrm>
            <a:off x="661308" y="762923"/>
            <a:ext cx="7663542" cy="1714057"/>
          </a:xfrm>
        </p:spPr>
        <p:txBody>
          <a:bodyPr>
            <a:normAutofit/>
          </a:bodyPr>
          <a:lstStyle/>
          <a:p>
            <a:r>
              <a:rPr lang="en-GB" dirty="0"/>
              <a:t>Empowering Place-Based Health</a:t>
            </a:r>
          </a:p>
        </p:txBody>
      </p:sp>
      <p:sp>
        <p:nvSpPr>
          <p:cNvPr id="3" name="Date Placeholder 2">
            <a:extLst>
              <a:ext uri="{FF2B5EF4-FFF2-40B4-BE49-F238E27FC236}">
                <a16:creationId xmlns:a16="http://schemas.microsoft.com/office/drawing/2014/main" id="{10405172-9BCD-4DE7-ADFE-DB2D2B6A611B}"/>
              </a:ext>
            </a:extLst>
          </p:cNvPr>
          <p:cNvSpPr>
            <a:spLocks noGrp="1"/>
          </p:cNvSpPr>
          <p:nvPr>
            <p:ph type="dt" sz="half" idx="10"/>
          </p:nvPr>
        </p:nvSpPr>
        <p:spPr>
          <a:xfrm>
            <a:off x="712107" y="3719033"/>
            <a:ext cx="5808133" cy="765703"/>
          </a:xfrm>
        </p:spPr>
        <p:txBody>
          <a:bodyPr/>
          <a:lstStyle/>
          <a:p>
            <a:r>
              <a:rPr lang="en-GB" sz="2300" dirty="0"/>
              <a:t>7</a:t>
            </a:r>
            <a:r>
              <a:rPr lang="en-GB" sz="2300" baseline="30000" dirty="0"/>
              <a:t>th</a:t>
            </a:r>
            <a:r>
              <a:rPr lang="en-GB" sz="2300" dirty="0"/>
              <a:t> November</a:t>
            </a:r>
          </a:p>
        </p:txBody>
      </p:sp>
      <p:sp>
        <p:nvSpPr>
          <p:cNvPr id="4" name="Text Placeholder 3">
            <a:extLst>
              <a:ext uri="{FF2B5EF4-FFF2-40B4-BE49-F238E27FC236}">
                <a16:creationId xmlns:a16="http://schemas.microsoft.com/office/drawing/2014/main" id="{D234C168-8E3A-43ED-B68B-92F50A339DF0}"/>
              </a:ext>
            </a:extLst>
          </p:cNvPr>
          <p:cNvSpPr>
            <a:spLocks noGrp="1"/>
          </p:cNvSpPr>
          <p:nvPr>
            <p:ph type="body" sz="quarter" idx="13"/>
          </p:nvPr>
        </p:nvSpPr>
        <p:spPr>
          <a:xfrm>
            <a:off x="661308" y="2714625"/>
            <a:ext cx="6908800" cy="766763"/>
          </a:xfrm>
        </p:spPr>
        <p:txBody>
          <a:bodyPr/>
          <a:lstStyle/>
          <a:p>
            <a:r>
              <a:rPr lang="en-GB" dirty="0"/>
              <a:t>Breaking Barriers Winter Review 2019</a:t>
            </a:r>
          </a:p>
        </p:txBody>
      </p:sp>
      <p:cxnSp>
        <p:nvCxnSpPr>
          <p:cNvPr id="6" name="Straight Connector 5">
            <a:extLst>
              <a:ext uri="{FF2B5EF4-FFF2-40B4-BE49-F238E27FC236}">
                <a16:creationId xmlns:a16="http://schemas.microsoft.com/office/drawing/2014/main" id="{345D5C3A-7C03-4D9B-88D0-C1338D4F2AFA}"/>
              </a:ext>
            </a:extLst>
          </p:cNvPr>
          <p:cNvCxnSpPr/>
          <p:nvPr/>
        </p:nvCxnSpPr>
        <p:spPr>
          <a:xfrm>
            <a:off x="796924" y="3478526"/>
            <a:ext cx="55880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Date Placeholder 2">
            <a:extLst>
              <a:ext uri="{FF2B5EF4-FFF2-40B4-BE49-F238E27FC236}">
                <a16:creationId xmlns:a16="http://schemas.microsoft.com/office/drawing/2014/main" id="{B1969209-EC36-4897-9827-D0C8176E84E3}"/>
              </a:ext>
            </a:extLst>
          </p:cNvPr>
          <p:cNvSpPr txBox="1">
            <a:spLocks/>
          </p:cNvSpPr>
          <p:nvPr/>
        </p:nvSpPr>
        <p:spPr>
          <a:xfrm>
            <a:off x="326195" y="1322365"/>
            <a:ext cx="7462912" cy="2947177"/>
          </a:xfrm>
          <a:prstGeom prst="rect">
            <a:avLst/>
          </a:prstGeom>
        </p:spPr>
        <p:txBody>
          <a:bodyPr/>
          <a:lstStyle>
            <a:defPPr>
              <a:defRPr lang="en-US"/>
            </a:defPPr>
            <a:lvl1pPr marL="0" algn="l" defTabSz="914400" rtl="0" eaLnBrk="1" latinLnBrk="0" hangingPunct="1">
              <a:defRPr sz="3500" kern="1200">
                <a:solidFill>
                  <a:schemeClr val="bg1"/>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4500" dirty="0"/>
          </a:p>
        </p:txBody>
      </p:sp>
      <p:pic>
        <p:nvPicPr>
          <p:cNvPr id="11" name="Picture 10" descr="DG_Logo_stack_Red.png">
            <a:extLst>
              <a:ext uri="{FF2B5EF4-FFF2-40B4-BE49-F238E27FC236}">
                <a16:creationId xmlns:a16="http://schemas.microsoft.com/office/drawing/2014/main" id="{181E906A-8BF0-448E-BC7F-5C52611D4F0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96924" y="5033443"/>
            <a:ext cx="1821282" cy="1474012"/>
          </a:xfrm>
          <a:prstGeom prst="rect">
            <a:avLst/>
          </a:prstGeom>
        </p:spPr>
      </p:pic>
      <p:pic>
        <p:nvPicPr>
          <p:cNvPr id="8" name="Picture 7">
            <a:extLst>
              <a:ext uri="{FF2B5EF4-FFF2-40B4-BE49-F238E27FC236}">
                <a16:creationId xmlns:a16="http://schemas.microsoft.com/office/drawing/2014/main" id="{23352170-E3C7-4775-9E9C-8753410F22ED}"/>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3047587" y="5211648"/>
            <a:ext cx="2503012" cy="1175657"/>
          </a:xfrm>
          <a:prstGeom prst="rect">
            <a:avLst/>
          </a:prstGeom>
        </p:spPr>
      </p:pic>
      <p:sp>
        <p:nvSpPr>
          <p:cNvPr id="10" name="Date Placeholder 2">
            <a:extLst>
              <a:ext uri="{FF2B5EF4-FFF2-40B4-BE49-F238E27FC236}">
                <a16:creationId xmlns:a16="http://schemas.microsoft.com/office/drawing/2014/main" id="{9BD0F734-1716-436A-A73F-DDFF293AB503}"/>
              </a:ext>
            </a:extLst>
          </p:cNvPr>
          <p:cNvSpPr txBox="1">
            <a:spLocks/>
          </p:cNvSpPr>
          <p:nvPr/>
        </p:nvSpPr>
        <p:spPr>
          <a:xfrm>
            <a:off x="3033073" y="5211648"/>
            <a:ext cx="5808133" cy="765703"/>
          </a:xfrm>
          <a:prstGeom prst="rect">
            <a:avLst/>
          </a:prstGeom>
        </p:spPr>
        <p:txBody>
          <a:bodyPr/>
          <a:lstStyle>
            <a:defPPr>
              <a:defRPr lang="en-US"/>
            </a:defPPr>
            <a:lvl1pPr marL="0" algn="l" defTabSz="914400" rtl="0" eaLnBrk="1" latinLnBrk="0" hangingPunct="1">
              <a:defRPr sz="3500" kern="1200">
                <a:solidFill>
                  <a:schemeClr val="bg1"/>
                </a:solidFill>
                <a:latin typeface="Gadugi" panose="020B050204020402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700" dirty="0"/>
              <a:t>Review partner:</a:t>
            </a:r>
          </a:p>
        </p:txBody>
      </p:sp>
    </p:spTree>
    <p:extLst>
      <p:ext uri="{BB962C8B-B14F-4D97-AF65-F5344CB8AC3E}">
        <p14:creationId xmlns:p14="http://schemas.microsoft.com/office/powerpoint/2010/main" val="16105944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19" name="Isosceles Triangle 18">
            <a:extLst>
              <a:ext uri="{FF2B5EF4-FFF2-40B4-BE49-F238E27FC236}">
                <a16:creationId xmlns:a16="http://schemas.microsoft.com/office/drawing/2014/main" id="{7E9D6790-E752-41E8-986C-A04F2A4AEEF9}"/>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DC9EF82-258E-4973-B6DF-192155BF9ED3}"/>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ED7A9F0-A38E-4DEF-B239-3E23735D84EF}"/>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a:extLst>
              <a:ext uri="{FF2B5EF4-FFF2-40B4-BE49-F238E27FC236}">
                <a16:creationId xmlns:a16="http://schemas.microsoft.com/office/drawing/2014/main" id="{0AFEC369-22DD-46B4-82F7-9774ABFE608F}"/>
              </a:ext>
            </a:extLst>
          </p:cNvPr>
          <p:cNvSpPr/>
          <p:nvPr/>
        </p:nvSpPr>
        <p:spPr>
          <a:xfrm rot="5400000">
            <a:off x="77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75B29C87-7B7F-403F-BF94-F30D170AE984}"/>
              </a:ext>
            </a:extLst>
          </p:cNvPr>
          <p:cNvSpPr/>
          <p:nvPr/>
        </p:nvSpPr>
        <p:spPr>
          <a:xfrm rot="16200000">
            <a:off x="41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14A03B6-DC6A-48DD-A416-E4A47D06CAAC}"/>
              </a:ext>
            </a:extLst>
          </p:cNvPr>
          <p:cNvSpPr/>
          <p:nvPr/>
        </p:nvSpPr>
        <p:spPr>
          <a:xfrm>
            <a:off x="2364580"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7F971EE-B65D-4604-BE8F-074ECF29D6B1}"/>
              </a:ext>
            </a:extLst>
          </p:cNvPr>
          <p:cNvSpPr/>
          <p:nvPr/>
        </p:nvSpPr>
        <p:spPr>
          <a:xfrm>
            <a:off x="9560921"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3A6E403E-1D28-4652-9691-FB5AAFD3F89C}"/>
              </a:ext>
            </a:extLst>
          </p:cNvPr>
          <p:cNvSpPr/>
          <p:nvPr/>
        </p:nvSpPr>
        <p:spPr>
          <a:xfrm>
            <a:off x="2612729"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artial Circle 28">
            <a:extLst>
              <a:ext uri="{FF2B5EF4-FFF2-40B4-BE49-F238E27FC236}">
                <a16:creationId xmlns:a16="http://schemas.microsoft.com/office/drawing/2014/main" id="{46884EC7-54F6-4782-91A7-F3AACDB71872}"/>
              </a:ext>
            </a:extLst>
          </p:cNvPr>
          <p:cNvSpPr/>
          <p:nvPr/>
        </p:nvSpPr>
        <p:spPr>
          <a:xfrm rot="16200000">
            <a:off x="3216152"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Isosceles Triangle 29">
            <a:extLst>
              <a:ext uri="{FF2B5EF4-FFF2-40B4-BE49-F238E27FC236}">
                <a16:creationId xmlns:a16="http://schemas.microsoft.com/office/drawing/2014/main" id="{40BD7F17-8D41-405E-BCEE-E03554B9F98D}"/>
              </a:ext>
            </a:extLst>
          </p:cNvPr>
          <p:cNvSpPr/>
          <p:nvPr/>
        </p:nvSpPr>
        <p:spPr>
          <a:xfrm>
            <a:off x="7330361"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artial Circle 30">
            <a:extLst>
              <a:ext uri="{FF2B5EF4-FFF2-40B4-BE49-F238E27FC236}">
                <a16:creationId xmlns:a16="http://schemas.microsoft.com/office/drawing/2014/main" id="{15647D1B-9875-456B-B06F-1E61C7852CD8}"/>
              </a:ext>
            </a:extLst>
          </p:cNvPr>
          <p:cNvSpPr/>
          <p:nvPr/>
        </p:nvSpPr>
        <p:spPr>
          <a:xfrm rot="16200000">
            <a:off x="7933784"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20!!">
            <a:extLst>
              <a:ext uri="{FF2B5EF4-FFF2-40B4-BE49-F238E27FC236}">
                <a16:creationId xmlns:a16="http://schemas.microsoft.com/office/drawing/2014/main" id="{26D9337D-5E48-43EB-86E6-7F4A61311E30}"/>
              </a:ext>
            </a:extLst>
          </p:cNvPr>
          <p:cNvSpPr/>
          <p:nvPr/>
        </p:nvSpPr>
        <p:spPr>
          <a:xfrm>
            <a:off x="1375454" y="2329212"/>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33" name="!!Rectangle 21!!">
            <a:extLst>
              <a:ext uri="{FF2B5EF4-FFF2-40B4-BE49-F238E27FC236}">
                <a16:creationId xmlns:a16="http://schemas.microsoft.com/office/drawing/2014/main" id="{59AE44D5-678C-44DE-93DE-43E30C47C2A3}"/>
              </a:ext>
            </a:extLst>
          </p:cNvPr>
          <p:cNvSpPr/>
          <p:nvPr/>
        </p:nvSpPr>
        <p:spPr>
          <a:xfrm>
            <a:off x="6315570" y="2329212"/>
            <a:ext cx="4267200"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GB" sz="4000" b="1" dirty="0">
                <a:solidFill>
                  <a:srgbClr val="D11E46"/>
                </a:solidFill>
                <a:latin typeface="Arial" panose="020B0604020202020204" pitchFamily="34" charset="0"/>
                <a:cs typeface="Arial" panose="020B0604020202020204" pitchFamily="34" charset="0"/>
              </a:rPr>
              <a:t>System redesign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
        <p:nvSpPr>
          <p:cNvPr id="34" name="!!Rectangle 20!!">
            <a:extLst>
              <a:ext uri="{FF2B5EF4-FFF2-40B4-BE49-F238E27FC236}">
                <a16:creationId xmlns:a16="http://schemas.microsoft.com/office/drawing/2014/main" id="{41E06A21-7AFB-4D30-822F-364475B691B2}"/>
              </a:ext>
            </a:extLst>
          </p:cNvPr>
          <p:cNvSpPr/>
          <p:nvPr/>
        </p:nvSpPr>
        <p:spPr>
          <a:xfrm>
            <a:off x="336212" y="293014"/>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Youth Net Outflow</a:t>
            </a:r>
          </a:p>
        </p:txBody>
      </p:sp>
      <p:grpSp>
        <p:nvGrpSpPr>
          <p:cNvPr id="3" name="Group 2">
            <a:extLst>
              <a:ext uri="{FF2B5EF4-FFF2-40B4-BE49-F238E27FC236}">
                <a16:creationId xmlns:a16="http://schemas.microsoft.com/office/drawing/2014/main" id="{4CA9C474-C60B-441F-8EE0-530617E38D8C}"/>
              </a:ext>
            </a:extLst>
          </p:cNvPr>
          <p:cNvGrpSpPr/>
          <p:nvPr/>
        </p:nvGrpSpPr>
        <p:grpSpPr>
          <a:xfrm>
            <a:off x="340755" y="1061126"/>
            <a:ext cx="10916858" cy="4506909"/>
            <a:chOff x="340755" y="1061126"/>
            <a:chExt cx="10916858" cy="4506909"/>
          </a:xfrm>
        </p:grpSpPr>
        <p:graphicFrame>
          <p:nvGraphicFramePr>
            <p:cNvPr id="20" name="Chart 19">
              <a:extLst>
                <a:ext uri="{FF2B5EF4-FFF2-40B4-BE49-F238E27FC236}">
                  <a16:creationId xmlns:a16="http://schemas.microsoft.com/office/drawing/2014/main" id="{CD7A2F2B-ECFA-43EC-8C65-A92B4FDF3609}"/>
                </a:ext>
              </a:extLst>
            </p:cNvPr>
            <p:cNvGraphicFramePr>
              <a:graphicFrameLocks/>
            </p:cNvGraphicFramePr>
            <p:nvPr>
              <p:extLst>
                <p:ext uri="{D42A27DB-BD31-4B8C-83A1-F6EECF244321}">
                  <p14:modId xmlns:p14="http://schemas.microsoft.com/office/powerpoint/2010/main" val="2794397877"/>
                </p:ext>
              </p:extLst>
            </p:nvPr>
          </p:nvGraphicFramePr>
          <p:xfrm>
            <a:off x="340755" y="1061126"/>
            <a:ext cx="10916858" cy="450690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530815CF-14A5-4E70-8EAF-8CBCF3E591F5}"/>
                </a:ext>
              </a:extLst>
            </p:cNvPr>
            <p:cNvSpPr txBox="1"/>
            <p:nvPr/>
          </p:nvSpPr>
          <p:spPr>
            <a:xfrm>
              <a:off x="1534756" y="3149562"/>
              <a:ext cx="1554268"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0 – 14 years</a:t>
              </a:r>
            </a:p>
          </p:txBody>
        </p:sp>
        <p:sp>
          <p:nvSpPr>
            <p:cNvPr id="21" name="TextBox 20">
              <a:extLst>
                <a:ext uri="{FF2B5EF4-FFF2-40B4-BE49-F238E27FC236}">
                  <a16:creationId xmlns:a16="http://schemas.microsoft.com/office/drawing/2014/main" id="{A34EDC3C-7F68-469D-B24E-2CE192E8FFC7}"/>
                </a:ext>
              </a:extLst>
            </p:cNvPr>
            <p:cNvSpPr txBox="1"/>
            <p:nvPr/>
          </p:nvSpPr>
          <p:spPr>
            <a:xfrm>
              <a:off x="3382143" y="2689328"/>
              <a:ext cx="171020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15 – 29 years</a:t>
              </a:r>
            </a:p>
          </p:txBody>
        </p:sp>
        <p:sp>
          <p:nvSpPr>
            <p:cNvPr id="36" name="TextBox 35">
              <a:extLst>
                <a:ext uri="{FF2B5EF4-FFF2-40B4-BE49-F238E27FC236}">
                  <a16:creationId xmlns:a16="http://schemas.microsoft.com/office/drawing/2014/main" id="{9F50CEA6-2738-4FDB-B907-C7BC954D786B}"/>
                </a:ext>
              </a:extLst>
            </p:cNvPr>
            <p:cNvSpPr txBox="1"/>
            <p:nvPr/>
          </p:nvSpPr>
          <p:spPr>
            <a:xfrm>
              <a:off x="5357342" y="3102974"/>
              <a:ext cx="171020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30 – 49 years</a:t>
              </a:r>
            </a:p>
          </p:txBody>
        </p:sp>
        <p:sp>
          <p:nvSpPr>
            <p:cNvPr id="37" name="TextBox 36">
              <a:extLst>
                <a:ext uri="{FF2B5EF4-FFF2-40B4-BE49-F238E27FC236}">
                  <a16:creationId xmlns:a16="http://schemas.microsoft.com/office/drawing/2014/main" id="{2235DD08-C83F-482C-A134-7B70566F3038}"/>
                </a:ext>
              </a:extLst>
            </p:cNvPr>
            <p:cNvSpPr txBox="1"/>
            <p:nvPr/>
          </p:nvSpPr>
          <p:spPr>
            <a:xfrm>
              <a:off x="7323047" y="3102974"/>
              <a:ext cx="171020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50 – 64 years</a:t>
              </a:r>
            </a:p>
          </p:txBody>
        </p:sp>
        <p:sp>
          <p:nvSpPr>
            <p:cNvPr id="38" name="TextBox 37">
              <a:extLst>
                <a:ext uri="{FF2B5EF4-FFF2-40B4-BE49-F238E27FC236}">
                  <a16:creationId xmlns:a16="http://schemas.microsoft.com/office/drawing/2014/main" id="{004B4B91-E94C-4F9F-A8EC-34C329020A96}"/>
                </a:ext>
              </a:extLst>
            </p:cNvPr>
            <p:cNvSpPr txBox="1"/>
            <p:nvPr/>
          </p:nvSpPr>
          <p:spPr>
            <a:xfrm>
              <a:off x="9288752" y="3111275"/>
              <a:ext cx="1710207" cy="369332"/>
            </a:xfrm>
            <a:prstGeom prst="rect">
              <a:avLst/>
            </a:prstGeom>
            <a:noFill/>
          </p:spPr>
          <p:txBody>
            <a:bodyPr wrap="square" rtlCol="0">
              <a:spAutoFit/>
            </a:bodyPr>
            <a:lstStyle/>
            <a:p>
              <a:pPr algn="ctr"/>
              <a:r>
                <a:rPr lang="en-GB" b="1" dirty="0">
                  <a:solidFill>
                    <a:schemeClr val="tx2"/>
                  </a:solidFill>
                  <a:latin typeface="Arial" panose="020B0604020202020204" pitchFamily="34" charset="0"/>
                  <a:cs typeface="Arial" panose="020B0604020202020204" pitchFamily="34" charset="0"/>
                </a:rPr>
                <a:t>65+</a:t>
              </a:r>
            </a:p>
          </p:txBody>
        </p:sp>
      </p:grpSp>
    </p:spTree>
    <p:extLst>
      <p:ext uri="{BB962C8B-B14F-4D97-AF65-F5344CB8AC3E}">
        <p14:creationId xmlns:p14="http://schemas.microsoft.com/office/powerpoint/2010/main" val="36608937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19" name="Isosceles Triangle 18">
            <a:extLst>
              <a:ext uri="{FF2B5EF4-FFF2-40B4-BE49-F238E27FC236}">
                <a16:creationId xmlns:a16="http://schemas.microsoft.com/office/drawing/2014/main" id="{7E9D6790-E752-41E8-986C-A04F2A4AEEF9}"/>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DC9EF82-258E-4973-B6DF-192155BF9ED3}"/>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ED7A9F0-A38E-4DEF-B239-3E23735D84EF}"/>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a:extLst>
              <a:ext uri="{FF2B5EF4-FFF2-40B4-BE49-F238E27FC236}">
                <a16:creationId xmlns:a16="http://schemas.microsoft.com/office/drawing/2014/main" id="{0AFEC369-22DD-46B4-82F7-9774ABFE608F}"/>
              </a:ext>
            </a:extLst>
          </p:cNvPr>
          <p:cNvSpPr/>
          <p:nvPr/>
        </p:nvSpPr>
        <p:spPr>
          <a:xfrm rot="5400000">
            <a:off x="77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75B29C87-7B7F-403F-BF94-F30D170AE984}"/>
              </a:ext>
            </a:extLst>
          </p:cNvPr>
          <p:cNvSpPr/>
          <p:nvPr/>
        </p:nvSpPr>
        <p:spPr>
          <a:xfrm rot="16200000">
            <a:off x="41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14A03B6-DC6A-48DD-A416-E4A47D06CAAC}"/>
              </a:ext>
            </a:extLst>
          </p:cNvPr>
          <p:cNvSpPr/>
          <p:nvPr/>
        </p:nvSpPr>
        <p:spPr>
          <a:xfrm>
            <a:off x="2364580"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7F971EE-B65D-4604-BE8F-074ECF29D6B1}"/>
              </a:ext>
            </a:extLst>
          </p:cNvPr>
          <p:cNvSpPr/>
          <p:nvPr/>
        </p:nvSpPr>
        <p:spPr>
          <a:xfrm>
            <a:off x="9560921"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3A6E403E-1D28-4652-9691-FB5AAFD3F89C}"/>
              </a:ext>
            </a:extLst>
          </p:cNvPr>
          <p:cNvSpPr/>
          <p:nvPr/>
        </p:nvSpPr>
        <p:spPr>
          <a:xfrm>
            <a:off x="2612729"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artial Circle 28">
            <a:extLst>
              <a:ext uri="{FF2B5EF4-FFF2-40B4-BE49-F238E27FC236}">
                <a16:creationId xmlns:a16="http://schemas.microsoft.com/office/drawing/2014/main" id="{46884EC7-54F6-4782-91A7-F3AACDB71872}"/>
              </a:ext>
            </a:extLst>
          </p:cNvPr>
          <p:cNvSpPr/>
          <p:nvPr/>
        </p:nvSpPr>
        <p:spPr>
          <a:xfrm rot="16200000">
            <a:off x="3216152"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Isosceles Triangle 29">
            <a:extLst>
              <a:ext uri="{FF2B5EF4-FFF2-40B4-BE49-F238E27FC236}">
                <a16:creationId xmlns:a16="http://schemas.microsoft.com/office/drawing/2014/main" id="{40BD7F17-8D41-405E-BCEE-E03554B9F98D}"/>
              </a:ext>
            </a:extLst>
          </p:cNvPr>
          <p:cNvSpPr/>
          <p:nvPr/>
        </p:nvSpPr>
        <p:spPr>
          <a:xfrm>
            <a:off x="7330361"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artial Circle 30">
            <a:extLst>
              <a:ext uri="{FF2B5EF4-FFF2-40B4-BE49-F238E27FC236}">
                <a16:creationId xmlns:a16="http://schemas.microsoft.com/office/drawing/2014/main" id="{15647D1B-9875-456B-B06F-1E61C7852CD8}"/>
              </a:ext>
            </a:extLst>
          </p:cNvPr>
          <p:cNvSpPr/>
          <p:nvPr/>
        </p:nvSpPr>
        <p:spPr>
          <a:xfrm rot="16200000">
            <a:off x="7933784"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20!!">
            <a:extLst>
              <a:ext uri="{FF2B5EF4-FFF2-40B4-BE49-F238E27FC236}">
                <a16:creationId xmlns:a16="http://schemas.microsoft.com/office/drawing/2014/main" id="{26D9337D-5E48-43EB-86E6-7F4A61311E30}"/>
              </a:ext>
            </a:extLst>
          </p:cNvPr>
          <p:cNvSpPr/>
          <p:nvPr/>
        </p:nvSpPr>
        <p:spPr>
          <a:xfrm>
            <a:off x="1375454" y="2329212"/>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33" name="!!Rectangle 21!!">
            <a:extLst>
              <a:ext uri="{FF2B5EF4-FFF2-40B4-BE49-F238E27FC236}">
                <a16:creationId xmlns:a16="http://schemas.microsoft.com/office/drawing/2014/main" id="{59AE44D5-678C-44DE-93DE-43E30C47C2A3}"/>
              </a:ext>
            </a:extLst>
          </p:cNvPr>
          <p:cNvSpPr/>
          <p:nvPr/>
        </p:nvSpPr>
        <p:spPr>
          <a:xfrm>
            <a:off x="6315570" y="2329212"/>
            <a:ext cx="4267200"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GB" sz="4000" b="1" dirty="0">
                <a:solidFill>
                  <a:srgbClr val="D11E46"/>
                </a:solidFill>
                <a:latin typeface="Arial" panose="020B0604020202020204" pitchFamily="34" charset="0"/>
                <a:cs typeface="Arial" panose="020B0604020202020204" pitchFamily="34" charset="0"/>
              </a:rPr>
              <a:t>System redesign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
        <p:nvSpPr>
          <p:cNvPr id="34" name="!!Rectangle 20!!">
            <a:extLst>
              <a:ext uri="{FF2B5EF4-FFF2-40B4-BE49-F238E27FC236}">
                <a16:creationId xmlns:a16="http://schemas.microsoft.com/office/drawing/2014/main" id="{41E06A21-7AFB-4D30-822F-364475B691B2}"/>
              </a:ext>
            </a:extLst>
          </p:cNvPr>
          <p:cNvSpPr/>
          <p:nvPr/>
        </p:nvSpPr>
        <p:spPr>
          <a:xfrm>
            <a:off x="1375453" y="1342449"/>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Youth Net Outflow</a:t>
            </a:r>
          </a:p>
        </p:txBody>
      </p:sp>
    </p:spTree>
    <p:extLst>
      <p:ext uri="{BB962C8B-B14F-4D97-AF65-F5344CB8AC3E}">
        <p14:creationId xmlns:p14="http://schemas.microsoft.com/office/powerpoint/2010/main" val="3533042811"/>
      </p:ext>
    </p:extLst>
  </p:cSld>
  <p:clrMapOvr>
    <a:masterClrMapping/>
  </p:clrMapOvr>
  <mc:AlternateContent xmlns:mc="http://schemas.openxmlformats.org/markup-compatibility/2006" xmlns:p159="http://schemas.microsoft.com/office/powerpoint/2015/09/main">
    <mc:Choice Requires="p159">
      <p:transition spd="slow" advClick="0" advTm="200">
        <p159:morph option="byObject"/>
      </p:transition>
    </mc:Choice>
    <mc:Fallback xmlns="">
      <p:transition spd="slow" advClick="0" advTm="2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19" name="Isosceles Triangle 18">
            <a:extLst>
              <a:ext uri="{FF2B5EF4-FFF2-40B4-BE49-F238E27FC236}">
                <a16:creationId xmlns:a16="http://schemas.microsoft.com/office/drawing/2014/main" id="{7E9D6790-E752-41E8-986C-A04F2A4AEEF9}"/>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DC9EF82-258E-4973-B6DF-192155BF9ED3}"/>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ED7A9F0-A38E-4DEF-B239-3E23735D84EF}"/>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a:extLst>
              <a:ext uri="{FF2B5EF4-FFF2-40B4-BE49-F238E27FC236}">
                <a16:creationId xmlns:a16="http://schemas.microsoft.com/office/drawing/2014/main" id="{0AFEC369-22DD-46B4-82F7-9774ABFE608F}"/>
              </a:ext>
            </a:extLst>
          </p:cNvPr>
          <p:cNvSpPr/>
          <p:nvPr/>
        </p:nvSpPr>
        <p:spPr>
          <a:xfrm rot="4110072">
            <a:off x="7739306" y="-1641195"/>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75B29C87-7B7F-403F-BF94-F30D170AE984}"/>
              </a:ext>
            </a:extLst>
          </p:cNvPr>
          <p:cNvSpPr/>
          <p:nvPr/>
        </p:nvSpPr>
        <p:spPr>
          <a:xfrm rot="14907927">
            <a:off x="4394106" y="-338449"/>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14A03B6-DC6A-48DD-A416-E4A47D06CAAC}"/>
              </a:ext>
            </a:extLst>
          </p:cNvPr>
          <p:cNvSpPr/>
          <p:nvPr/>
        </p:nvSpPr>
        <p:spPr>
          <a:xfrm>
            <a:off x="2648888" y="1997698"/>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7F971EE-B65D-4604-BE8F-074ECF29D6B1}"/>
              </a:ext>
            </a:extLst>
          </p:cNvPr>
          <p:cNvSpPr/>
          <p:nvPr/>
        </p:nvSpPr>
        <p:spPr>
          <a:xfrm>
            <a:off x="9393355" y="-63776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3A6E403E-1D28-4652-9691-FB5AAFD3F89C}"/>
              </a:ext>
            </a:extLst>
          </p:cNvPr>
          <p:cNvSpPr/>
          <p:nvPr/>
        </p:nvSpPr>
        <p:spPr>
          <a:xfrm>
            <a:off x="2612729" y="17407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artial Circle 28">
            <a:extLst>
              <a:ext uri="{FF2B5EF4-FFF2-40B4-BE49-F238E27FC236}">
                <a16:creationId xmlns:a16="http://schemas.microsoft.com/office/drawing/2014/main" id="{46884EC7-54F6-4782-91A7-F3AACDB71872}"/>
              </a:ext>
            </a:extLst>
          </p:cNvPr>
          <p:cNvSpPr/>
          <p:nvPr/>
        </p:nvSpPr>
        <p:spPr>
          <a:xfrm rot="16200000">
            <a:off x="3216152" y="30493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Isosceles Triangle 29">
            <a:extLst>
              <a:ext uri="{FF2B5EF4-FFF2-40B4-BE49-F238E27FC236}">
                <a16:creationId xmlns:a16="http://schemas.microsoft.com/office/drawing/2014/main" id="{40BD7F17-8D41-405E-BCEE-E03554B9F98D}"/>
              </a:ext>
            </a:extLst>
          </p:cNvPr>
          <p:cNvSpPr/>
          <p:nvPr/>
        </p:nvSpPr>
        <p:spPr>
          <a:xfrm>
            <a:off x="7330361" y="-164264"/>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artial Circle 30">
            <a:extLst>
              <a:ext uri="{FF2B5EF4-FFF2-40B4-BE49-F238E27FC236}">
                <a16:creationId xmlns:a16="http://schemas.microsoft.com/office/drawing/2014/main" id="{15647D1B-9875-456B-B06F-1E61C7852CD8}"/>
              </a:ext>
            </a:extLst>
          </p:cNvPr>
          <p:cNvSpPr/>
          <p:nvPr/>
        </p:nvSpPr>
        <p:spPr>
          <a:xfrm rot="16200000">
            <a:off x="7933784" y="11443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20!!">
            <a:extLst>
              <a:ext uri="{FF2B5EF4-FFF2-40B4-BE49-F238E27FC236}">
                <a16:creationId xmlns:a16="http://schemas.microsoft.com/office/drawing/2014/main" id="{26D9337D-5E48-43EB-86E6-7F4A61311E30}"/>
              </a:ext>
            </a:extLst>
          </p:cNvPr>
          <p:cNvSpPr/>
          <p:nvPr/>
        </p:nvSpPr>
        <p:spPr>
          <a:xfrm>
            <a:off x="1375454" y="3262662"/>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33" name="!!Rectangle 21!!">
            <a:extLst>
              <a:ext uri="{FF2B5EF4-FFF2-40B4-BE49-F238E27FC236}">
                <a16:creationId xmlns:a16="http://schemas.microsoft.com/office/drawing/2014/main" id="{59AE44D5-678C-44DE-93DE-43E30C47C2A3}"/>
              </a:ext>
            </a:extLst>
          </p:cNvPr>
          <p:cNvSpPr/>
          <p:nvPr/>
        </p:nvSpPr>
        <p:spPr>
          <a:xfrm>
            <a:off x="6315570" y="1376712"/>
            <a:ext cx="4267200"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GB" sz="4000" b="1" dirty="0">
                <a:solidFill>
                  <a:srgbClr val="D11E46"/>
                </a:solidFill>
                <a:latin typeface="Arial" panose="020B0604020202020204" pitchFamily="34" charset="0"/>
                <a:cs typeface="Arial" panose="020B0604020202020204" pitchFamily="34" charset="0"/>
              </a:rPr>
              <a:t>System redesign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
        <p:nvSpPr>
          <p:cNvPr id="34" name="!!Rectangle 20!!">
            <a:extLst>
              <a:ext uri="{FF2B5EF4-FFF2-40B4-BE49-F238E27FC236}">
                <a16:creationId xmlns:a16="http://schemas.microsoft.com/office/drawing/2014/main" id="{41E06A21-7AFB-4D30-822F-364475B691B2}"/>
              </a:ext>
            </a:extLst>
          </p:cNvPr>
          <p:cNvSpPr/>
          <p:nvPr/>
        </p:nvSpPr>
        <p:spPr>
          <a:xfrm>
            <a:off x="1375453" y="2275899"/>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Youth Net Outflow</a:t>
            </a:r>
          </a:p>
        </p:txBody>
      </p:sp>
      <p:sp>
        <p:nvSpPr>
          <p:cNvPr id="20" name="!!Rectangle 19!!">
            <a:extLst>
              <a:ext uri="{FF2B5EF4-FFF2-40B4-BE49-F238E27FC236}">
                <a16:creationId xmlns:a16="http://schemas.microsoft.com/office/drawing/2014/main" id="{15553D1E-7C5C-49FA-9EB8-FFC48C7720B8}"/>
              </a:ext>
            </a:extLst>
          </p:cNvPr>
          <p:cNvSpPr/>
          <p:nvPr/>
        </p:nvSpPr>
        <p:spPr>
          <a:xfrm>
            <a:off x="4365013" y="192139"/>
            <a:ext cx="7624233"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4000" b="1" dirty="0">
                <a:solidFill>
                  <a:srgbClr val="D11E46"/>
                </a:solidFill>
                <a:latin typeface="Arial" panose="020B0604020202020204" pitchFamily="34" charset="0"/>
                <a:cs typeface="Arial" panose="020B0604020202020204" pitchFamily="34" charset="0"/>
              </a:rPr>
              <a:t>High risk of digital exclusion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DDD5B751-AFC9-4285-A2C9-1343C434748D}"/>
              </a:ext>
            </a:extLst>
          </p:cNvPr>
          <p:cNvGrpSpPr/>
          <p:nvPr/>
        </p:nvGrpSpPr>
        <p:grpSpPr>
          <a:xfrm>
            <a:off x="4365012" y="955377"/>
            <a:ext cx="7624233" cy="4513809"/>
            <a:chOff x="4365012" y="955377"/>
            <a:chExt cx="7624233" cy="4513809"/>
          </a:xfrm>
        </p:grpSpPr>
        <p:pic>
          <p:nvPicPr>
            <p:cNvPr id="18" name="Picture 17">
              <a:extLst>
                <a:ext uri="{FF2B5EF4-FFF2-40B4-BE49-F238E27FC236}">
                  <a16:creationId xmlns:a16="http://schemas.microsoft.com/office/drawing/2014/main" id="{9E59F55C-4889-4F11-9AF1-C760042BA321}"/>
                </a:ext>
              </a:extLst>
            </p:cNvPr>
            <p:cNvPicPr>
              <a:picLocks noChangeAspect="1"/>
            </p:cNvPicPr>
            <p:nvPr/>
          </p:nvPicPr>
          <p:blipFill rotWithShape="1">
            <a:blip r:embed="rId4"/>
            <a:srcRect l="11935" b="196"/>
            <a:stretch/>
          </p:blipFill>
          <p:spPr>
            <a:xfrm>
              <a:off x="4365012" y="955377"/>
              <a:ext cx="7624233" cy="4510551"/>
            </a:xfrm>
            <a:prstGeom prst="rect">
              <a:avLst/>
            </a:prstGeom>
          </p:spPr>
        </p:pic>
        <p:pic>
          <p:nvPicPr>
            <p:cNvPr id="35" name="Picture 34">
              <a:extLst>
                <a:ext uri="{FF2B5EF4-FFF2-40B4-BE49-F238E27FC236}">
                  <a16:creationId xmlns:a16="http://schemas.microsoft.com/office/drawing/2014/main" id="{96D0B99E-9A95-44CE-8101-8F444EBD8C5E}"/>
                </a:ext>
              </a:extLst>
            </p:cNvPr>
            <p:cNvPicPr>
              <a:picLocks noChangeAspect="1"/>
            </p:cNvPicPr>
            <p:nvPr/>
          </p:nvPicPr>
          <p:blipFill rotWithShape="1">
            <a:blip r:embed="rId5"/>
            <a:srcRect t="17348"/>
            <a:stretch/>
          </p:blipFill>
          <p:spPr>
            <a:xfrm>
              <a:off x="4369537" y="3980327"/>
              <a:ext cx="2729219" cy="1488859"/>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41754780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19" name="Isosceles Triangle 18">
            <a:extLst>
              <a:ext uri="{FF2B5EF4-FFF2-40B4-BE49-F238E27FC236}">
                <a16:creationId xmlns:a16="http://schemas.microsoft.com/office/drawing/2014/main" id="{7E9D6790-E752-41E8-986C-A04F2A4AEEF9}"/>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DC9EF82-258E-4973-B6DF-192155BF9ED3}"/>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ED7A9F0-A38E-4DEF-B239-3E23735D84EF}"/>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a:extLst>
              <a:ext uri="{FF2B5EF4-FFF2-40B4-BE49-F238E27FC236}">
                <a16:creationId xmlns:a16="http://schemas.microsoft.com/office/drawing/2014/main" id="{0AFEC369-22DD-46B4-82F7-9774ABFE608F}"/>
              </a:ext>
            </a:extLst>
          </p:cNvPr>
          <p:cNvSpPr/>
          <p:nvPr/>
        </p:nvSpPr>
        <p:spPr>
          <a:xfrm rot="4110072">
            <a:off x="7739306" y="-1641195"/>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75B29C87-7B7F-403F-BF94-F30D170AE984}"/>
              </a:ext>
            </a:extLst>
          </p:cNvPr>
          <p:cNvSpPr/>
          <p:nvPr/>
        </p:nvSpPr>
        <p:spPr>
          <a:xfrm rot="14907927">
            <a:off x="4394106" y="-338449"/>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14A03B6-DC6A-48DD-A416-E4A47D06CAAC}"/>
              </a:ext>
            </a:extLst>
          </p:cNvPr>
          <p:cNvSpPr/>
          <p:nvPr/>
        </p:nvSpPr>
        <p:spPr>
          <a:xfrm>
            <a:off x="2648888" y="1997698"/>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7F971EE-B65D-4604-BE8F-074ECF29D6B1}"/>
              </a:ext>
            </a:extLst>
          </p:cNvPr>
          <p:cNvSpPr/>
          <p:nvPr/>
        </p:nvSpPr>
        <p:spPr>
          <a:xfrm>
            <a:off x="9393355" y="-63776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3A6E403E-1D28-4652-9691-FB5AAFD3F89C}"/>
              </a:ext>
            </a:extLst>
          </p:cNvPr>
          <p:cNvSpPr/>
          <p:nvPr/>
        </p:nvSpPr>
        <p:spPr>
          <a:xfrm>
            <a:off x="2612729" y="17407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artial Circle 28">
            <a:extLst>
              <a:ext uri="{FF2B5EF4-FFF2-40B4-BE49-F238E27FC236}">
                <a16:creationId xmlns:a16="http://schemas.microsoft.com/office/drawing/2014/main" id="{46884EC7-54F6-4782-91A7-F3AACDB71872}"/>
              </a:ext>
            </a:extLst>
          </p:cNvPr>
          <p:cNvSpPr/>
          <p:nvPr/>
        </p:nvSpPr>
        <p:spPr>
          <a:xfrm rot="16200000">
            <a:off x="3216152" y="30493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Isosceles Triangle 29">
            <a:extLst>
              <a:ext uri="{FF2B5EF4-FFF2-40B4-BE49-F238E27FC236}">
                <a16:creationId xmlns:a16="http://schemas.microsoft.com/office/drawing/2014/main" id="{40BD7F17-8D41-405E-BCEE-E03554B9F98D}"/>
              </a:ext>
            </a:extLst>
          </p:cNvPr>
          <p:cNvSpPr/>
          <p:nvPr/>
        </p:nvSpPr>
        <p:spPr>
          <a:xfrm>
            <a:off x="7330361" y="-164264"/>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artial Circle 30">
            <a:extLst>
              <a:ext uri="{FF2B5EF4-FFF2-40B4-BE49-F238E27FC236}">
                <a16:creationId xmlns:a16="http://schemas.microsoft.com/office/drawing/2014/main" id="{15647D1B-9875-456B-B06F-1E61C7852CD8}"/>
              </a:ext>
            </a:extLst>
          </p:cNvPr>
          <p:cNvSpPr/>
          <p:nvPr/>
        </p:nvSpPr>
        <p:spPr>
          <a:xfrm rot="16200000">
            <a:off x="7933784" y="11443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20!!">
            <a:extLst>
              <a:ext uri="{FF2B5EF4-FFF2-40B4-BE49-F238E27FC236}">
                <a16:creationId xmlns:a16="http://schemas.microsoft.com/office/drawing/2014/main" id="{26D9337D-5E48-43EB-86E6-7F4A61311E30}"/>
              </a:ext>
            </a:extLst>
          </p:cNvPr>
          <p:cNvSpPr/>
          <p:nvPr/>
        </p:nvSpPr>
        <p:spPr>
          <a:xfrm>
            <a:off x="1375454" y="3262662"/>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33" name="!!Rectangle 21!!">
            <a:extLst>
              <a:ext uri="{FF2B5EF4-FFF2-40B4-BE49-F238E27FC236}">
                <a16:creationId xmlns:a16="http://schemas.microsoft.com/office/drawing/2014/main" id="{59AE44D5-678C-44DE-93DE-43E30C47C2A3}"/>
              </a:ext>
            </a:extLst>
          </p:cNvPr>
          <p:cNvSpPr/>
          <p:nvPr/>
        </p:nvSpPr>
        <p:spPr>
          <a:xfrm>
            <a:off x="6315570" y="1376712"/>
            <a:ext cx="4267200"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GB" sz="4000" b="1" dirty="0">
                <a:solidFill>
                  <a:srgbClr val="D11E46"/>
                </a:solidFill>
                <a:latin typeface="Arial" panose="020B0604020202020204" pitchFamily="34" charset="0"/>
                <a:cs typeface="Arial" panose="020B0604020202020204" pitchFamily="34" charset="0"/>
              </a:rPr>
              <a:t>System redesign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
        <p:nvSpPr>
          <p:cNvPr id="34" name="!!Rectangle 20!!">
            <a:extLst>
              <a:ext uri="{FF2B5EF4-FFF2-40B4-BE49-F238E27FC236}">
                <a16:creationId xmlns:a16="http://schemas.microsoft.com/office/drawing/2014/main" id="{41E06A21-7AFB-4D30-822F-364475B691B2}"/>
              </a:ext>
            </a:extLst>
          </p:cNvPr>
          <p:cNvSpPr/>
          <p:nvPr/>
        </p:nvSpPr>
        <p:spPr>
          <a:xfrm>
            <a:off x="1375453" y="2275899"/>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Youth Net Outflow</a:t>
            </a:r>
          </a:p>
        </p:txBody>
      </p:sp>
      <p:sp>
        <p:nvSpPr>
          <p:cNvPr id="20" name="!!Rectangle 19!!">
            <a:extLst>
              <a:ext uri="{FF2B5EF4-FFF2-40B4-BE49-F238E27FC236}">
                <a16:creationId xmlns:a16="http://schemas.microsoft.com/office/drawing/2014/main" id="{15553D1E-7C5C-49FA-9EB8-FFC48C7720B8}"/>
              </a:ext>
            </a:extLst>
          </p:cNvPr>
          <p:cNvSpPr/>
          <p:nvPr/>
        </p:nvSpPr>
        <p:spPr>
          <a:xfrm>
            <a:off x="4365013" y="192139"/>
            <a:ext cx="7624233"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4000" b="1" dirty="0">
                <a:solidFill>
                  <a:srgbClr val="D11E46"/>
                </a:solidFill>
                <a:latin typeface="Arial" panose="020B0604020202020204" pitchFamily="34" charset="0"/>
                <a:cs typeface="Arial" panose="020B0604020202020204" pitchFamily="34" charset="0"/>
              </a:rPr>
              <a:t>High risk of digital exclusion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pic>
        <p:nvPicPr>
          <p:cNvPr id="42" name="Picture 41" descr="A picture containing text, map&#10;&#10;Description automatically generated">
            <a:extLst>
              <a:ext uri="{FF2B5EF4-FFF2-40B4-BE49-F238E27FC236}">
                <a16:creationId xmlns:a16="http://schemas.microsoft.com/office/drawing/2014/main" id="{E7511D5F-1874-426A-937C-4A9E14726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876" y="962479"/>
            <a:ext cx="8924370" cy="4673637"/>
          </a:xfrm>
          <a:prstGeom prst="rect">
            <a:avLst/>
          </a:prstGeom>
        </p:spPr>
      </p:pic>
      <p:grpSp>
        <p:nvGrpSpPr>
          <p:cNvPr id="49" name="Group 48">
            <a:extLst>
              <a:ext uri="{FF2B5EF4-FFF2-40B4-BE49-F238E27FC236}">
                <a16:creationId xmlns:a16="http://schemas.microsoft.com/office/drawing/2014/main" id="{5ABF75BB-767B-4881-BCD8-027AF0D52ACA}"/>
              </a:ext>
            </a:extLst>
          </p:cNvPr>
          <p:cNvGrpSpPr>
            <a:grpSpLocks noChangeAspect="1"/>
          </p:cNvGrpSpPr>
          <p:nvPr/>
        </p:nvGrpSpPr>
        <p:grpSpPr>
          <a:xfrm>
            <a:off x="9180898" y="955378"/>
            <a:ext cx="2808347" cy="1662638"/>
            <a:chOff x="4365012" y="955377"/>
            <a:chExt cx="7624233" cy="4513809"/>
          </a:xfrm>
        </p:grpSpPr>
        <p:pic>
          <p:nvPicPr>
            <p:cNvPr id="50" name="Picture 49">
              <a:extLst>
                <a:ext uri="{FF2B5EF4-FFF2-40B4-BE49-F238E27FC236}">
                  <a16:creationId xmlns:a16="http://schemas.microsoft.com/office/drawing/2014/main" id="{D9FD2D14-AF3C-478E-996B-8C88F51FB701}"/>
                </a:ext>
              </a:extLst>
            </p:cNvPr>
            <p:cNvPicPr>
              <a:picLocks noChangeAspect="1"/>
            </p:cNvPicPr>
            <p:nvPr/>
          </p:nvPicPr>
          <p:blipFill rotWithShape="1">
            <a:blip r:embed="rId5"/>
            <a:srcRect l="11935" b="196"/>
            <a:stretch/>
          </p:blipFill>
          <p:spPr>
            <a:xfrm>
              <a:off x="4365012" y="955377"/>
              <a:ext cx="7624233" cy="4510551"/>
            </a:xfrm>
            <a:prstGeom prst="rect">
              <a:avLst/>
            </a:prstGeom>
          </p:spPr>
        </p:pic>
        <p:pic>
          <p:nvPicPr>
            <p:cNvPr id="51" name="Picture 50">
              <a:extLst>
                <a:ext uri="{FF2B5EF4-FFF2-40B4-BE49-F238E27FC236}">
                  <a16:creationId xmlns:a16="http://schemas.microsoft.com/office/drawing/2014/main" id="{D07C35D3-E4D5-478B-A145-FCA45E631BD9}"/>
                </a:ext>
              </a:extLst>
            </p:cNvPr>
            <p:cNvPicPr>
              <a:picLocks noChangeAspect="1"/>
            </p:cNvPicPr>
            <p:nvPr/>
          </p:nvPicPr>
          <p:blipFill rotWithShape="1">
            <a:blip r:embed="rId6"/>
            <a:srcRect t="17348"/>
            <a:stretch/>
          </p:blipFill>
          <p:spPr>
            <a:xfrm>
              <a:off x="4369537" y="3980327"/>
              <a:ext cx="2729219" cy="1488859"/>
            </a:xfrm>
            <a:prstGeom prst="rect">
              <a:avLst/>
            </a:prstGeom>
            <a:effectLst>
              <a:outerShdw blurRad="63500" sx="102000" sy="102000" algn="ctr" rotWithShape="0">
                <a:prstClr val="black">
                  <a:alpha val="40000"/>
                </a:prstClr>
              </a:outerShdw>
            </a:effectLst>
          </p:spPr>
        </p:pic>
      </p:grpSp>
      <p:pic>
        <p:nvPicPr>
          <p:cNvPr id="52" name="Picture 51">
            <a:extLst>
              <a:ext uri="{FF2B5EF4-FFF2-40B4-BE49-F238E27FC236}">
                <a16:creationId xmlns:a16="http://schemas.microsoft.com/office/drawing/2014/main" id="{5F87D88E-D774-43C2-9F96-7033EFC8FF23}"/>
              </a:ext>
            </a:extLst>
          </p:cNvPr>
          <p:cNvPicPr>
            <a:picLocks noChangeAspect="1"/>
          </p:cNvPicPr>
          <p:nvPr/>
        </p:nvPicPr>
        <p:blipFill>
          <a:blip r:embed="rId7"/>
          <a:stretch>
            <a:fillRect/>
          </a:stretch>
        </p:blipFill>
        <p:spPr>
          <a:xfrm>
            <a:off x="3063583" y="3341232"/>
            <a:ext cx="3291998" cy="2281296"/>
          </a:xfrm>
          <a:prstGeom prst="rect">
            <a:avLst/>
          </a:prstGeom>
        </p:spPr>
      </p:pic>
    </p:spTree>
    <p:extLst>
      <p:ext uri="{BB962C8B-B14F-4D97-AF65-F5344CB8AC3E}">
        <p14:creationId xmlns:p14="http://schemas.microsoft.com/office/powerpoint/2010/main" val="30925363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19" name="Isosceles Triangle 18">
            <a:extLst>
              <a:ext uri="{FF2B5EF4-FFF2-40B4-BE49-F238E27FC236}">
                <a16:creationId xmlns:a16="http://schemas.microsoft.com/office/drawing/2014/main" id="{7E9D6790-E752-41E8-986C-A04F2A4AEEF9}"/>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DC9EF82-258E-4973-B6DF-192155BF9ED3}"/>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7ED7A9F0-A38E-4DEF-B239-3E23735D84EF}"/>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a:extLst>
              <a:ext uri="{FF2B5EF4-FFF2-40B4-BE49-F238E27FC236}">
                <a16:creationId xmlns:a16="http://schemas.microsoft.com/office/drawing/2014/main" id="{0AFEC369-22DD-46B4-82F7-9774ABFE608F}"/>
              </a:ext>
            </a:extLst>
          </p:cNvPr>
          <p:cNvSpPr/>
          <p:nvPr/>
        </p:nvSpPr>
        <p:spPr>
          <a:xfrm rot="4110072">
            <a:off x="7739306" y="-1641195"/>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75B29C87-7B7F-403F-BF94-F30D170AE984}"/>
              </a:ext>
            </a:extLst>
          </p:cNvPr>
          <p:cNvSpPr/>
          <p:nvPr/>
        </p:nvSpPr>
        <p:spPr>
          <a:xfrm rot="14907927">
            <a:off x="4394106" y="-338449"/>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14A03B6-DC6A-48DD-A416-E4A47D06CAAC}"/>
              </a:ext>
            </a:extLst>
          </p:cNvPr>
          <p:cNvSpPr/>
          <p:nvPr/>
        </p:nvSpPr>
        <p:spPr>
          <a:xfrm>
            <a:off x="2648888" y="1997698"/>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7F971EE-B65D-4604-BE8F-074ECF29D6B1}"/>
              </a:ext>
            </a:extLst>
          </p:cNvPr>
          <p:cNvSpPr/>
          <p:nvPr/>
        </p:nvSpPr>
        <p:spPr>
          <a:xfrm>
            <a:off x="9393355" y="-63776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Isosceles Triangle 27">
            <a:extLst>
              <a:ext uri="{FF2B5EF4-FFF2-40B4-BE49-F238E27FC236}">
                <a16:creationId xmlns:a16="http://schemas.microsoft.com/office/drawing/2014/main" id="{3A6E403E-1D28-4652-9691-FB5AAFD3F89C}"/>
              </a:ext>
            </a:extLst>
          </p:cNvPr>
          <p:cNvSpPr/>
          <p:nvPr/>
        </p:nvSpPr>
        <p:spPr>
          <a:xfrm>
            <a:off x="2612729" y="17407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artial Circle 28">
            <a:extLst>
              <a:ext uri="{FF2B5EF4-FFF2-40B4-BE49-F238E27FC236}">
                <a16:creationId xmlns:a16="http://schemas.microsoft.com/office/drawing/2014/main" id="{46884EC7-54F6-4782-91A7-F3AACDB71872}"/>
              </a:ext>
            </a:extLst>
          </p:cNvPr>
          <p:cNvSpPr/>
          <p:nvPr/>
        </p:nvSpPr>
        <p:spPr>
          <a:xfrm rot="16200000">
            <a:off x="3216152" y="30493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Isosceles Triangle 29">
            <a:extLst>
              <a:ext uri="{FF2B5EF4-FFF2-40B4-BE49-F238E27FC236}">
                <a16:creationId xmlns:a16="http://schemas.microsoft.com/office/drawing/2014/main" id="{40BD7F17-8D41-405E-BCEE-E03554B9F98D}"/>
              </a:ext>
            </a:extLst>
          </p:cNvPr>
          <p:cNvSpPr/>
          <p:nvPr/>
        </p:nvSpPr>
        <p:spPr>
          <a:xfrm>
            <a:off x="7330361" y="-164264"/>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artial Circle 30">
            <a:extLst>
              <a:ext uri="{FF2B5EF4-FFF2-40B4-BE49-F238E27FC236}">
                <a16:creationId xmlns:a16="http://schemas.microsoft.com/office/drawing/2014/main" id="{15647D1B-9875-456B-B06F-1E61C7852CD8}"/>
              </a:ext>
            </a:extLst>
          </p:cNvPr>
          <p:cNvSpPr/>
          <p:nvPr/>
        </p:nvSpPr>
        <p:spPr>
          <a:xfrm rot="16200000">
            <a:off x="7933784" y="11443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Rectangle 20!!">
            <a:extLst>
              <a:ext uri="{FF2B5EF4-FFF2-40B4-BE49-F238E27FC236}">
                <a16:creationId xmlns:a16="http://schemas.microsoft.com/office/drawing/2014/main" id="{26D9337D-5E48-43EB-86E6-7F4A61311E30}"/>
              </a:ext>
            </a:extLst>
          </p:cNvPr>
          <p:cNvSpPr/>
          <p:nvPr/>
        </p:nvSpPr>
        <p:spPr>
          <a:xfrm>
            <a:off x="1375454" y="3262662"/>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33" name="!!Rectangle 21!!">
            <a:extLst>
              <a:ext uri="{FF2B5EF4-FFF2-40B4-BE49-F238E27FC236}">
                <a16:creationId xmlns:a16="http://schemas.microsoft.com/office/drawing/2014/main" id="{59AE44D5-678C-44DE-93DE-43E30C47C2A3}"/>
              </a:ext>
            </a:extLst>
          </p:cNvPr>
          <p:cNvSpPr/>
          <p:nvPr/>
        </p:nvSpPr>
        <p:spPr>
          <a:xfrm>
            <a:off x="6315570" y="1376712"/>
            <a:ext cx="4267200"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GB" sz="4000" b="1" dirty="0">
                <a:solidFill>
                  <a:srgbClr val="D11E46"/>
                </a:solidFill>
                <a:latin typeface="Arial" panose="020B0604020202020204" pitchFamily="34" charset="0"/>
                <a:cs typeface="Arial" panose="020B0604020202020204" pitchFamily="34" charset="0"/>
              </a:rPr>
              <a:t>System redesign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
        <p:nvSpPr>
          <p:cNvPr id="34" name="!!Rectangle 20!!">
            <a:extLst>
              <a:ext uri="{FF2B5EF4-FFF2-40B4-BE49-F238E27FC236}">
                <a16:creationId xmlns:a16="http://schemas.microsoft.com/office/drawing/2014/main" id="{41E06A21-7AFB-4D30-822F-364475B691B2}"/>
              </a:ext>
            </a:extLst>
          </p:cNvPr>
          <p:cNvSpPr/>
          <p:nvPr/>
        </p:nvSpPr>
        <p:spPr>
          <a:xfrm>
            <a:off x="1375453" y="2275899"/>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Youth Net Outflow</a:t>
            </a:r>
          </a:p>
        </p:txBody>
      </p:sp>
      <p:sp>
        <p:nvSpPr>
          <p:cNvPr id="20" name="!!Rectangle 19!!">
            <a:extLst>
              <a:ext uri="{FF2B5EF4-FFF2-40B4-BE49-F238E27FC236}">
                <a16:creationId xmlns:a16="http://schemas.microsoft.com/office/drawing/2014/main" id="{15553D1E-7C5C-49FA-9EB8-FFC48C7720B8}"/>
              </a:ext>
            </a:extLst>
          </p:cNvPr>
          <p:cNvSpPr/>
          <p:nvPr/>
        </p:nvSpPr>
        <p:spPr>
          <a:xfrm>
            <a:off x="6321204" y="439118"/>
            <a:ext cx="4267201"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D11E46"/>
                </a:solidFill>
                <a:latin typeface="Arial" panose="020B0604020202020204" pitchFamily="34" charset="0"/>
                <a:cs typeface="Arial" panose="020B0604020202020204" pitchFamily="34" charset="0"/>
              </a:rPr>
              <a:t>Youth retention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746168"/>
      </p:ext>
    </p:extLst>
  </p:cSld>
  <p:clrMapOvr>
    <a:masterClrMapping/>
  </p:clrMapOvr>
  <mc:AlternateContent xmlns:mc="http://schemas.openxmlformats.org/markup-compatibility/2006" xmlns:p159="http://schemas.microsoft.com/office/powerpoint/2015/09/main">
    <mc:Choice Requires="p159">
      <p:transition spd="slow" advClick="0" advTm="200">
        <p159:morph option="byObject"/>
      </p:transition>
    </mc:Choice>
    <mc:Fallback xmlns="">
      <p:transition spd="slow" advClick="0" advTm="2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6" y="5661746"/>
            <a:ext cx="11891433" cy="1080018"/>
          </a:xfrm>
        </p:spPr>
        <p:txBody>
          <a:bodyPr>
            <a:normAutofit fontScale="90000"/>
          </a:bodyPr>
          <a:lstStyle/>
          <a:p>
            <a:r>
              <a:rPr lang="en-GB" dirty="0"/>
              <a:t>Somerset: Helping to manage an ageing pop. through the Lens of Younger Generations</a:t>
            </a:r>
          </a:p>
        </p:txBody>
      </p:sp>
      <p:sp>
        <p:nvSpPr>
          <p:cNvPr id="21" name="Isosceles Triangle 20">
            <a:extLst>
              <a:ext uri="{FF2B5EF4-FFF2-40B4-BE49-F238E27FC236}">
                <a16:creationId xmlns:a16="http://schemas.microsoft.com/office/drawing/2014/main" id="{DE7F40C1-4533-4E13-9967-7FE5F5828FA0}"/>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E79A5E2-B57B-4158-A4B2-656D888EC46D}"/>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0ACE4E5F-60FE-43ED-867F-499180AF9396}"/>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a:extLst>
              <a:ext uri="{FF2B5EF4-FFF2-40B4-BE49-F238E27FC236}">
                <a16:creationId xmlns:a16="http://schemas.microsoft.com/office/drawing/2014/main" id="{E8AFCDDC-582B-4BAF-9DD5-F97587E40D38}"/>
              </a:ext>
            </a:extLst>
          </p:cNvPr>
          <p:cNvSpPr/>
          <p:nvPr/>
        </p:nvSpPr>
        <p:spPr>
          <a:xfrm rot="5400000">
            <a:off x="77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a:extLst>
              <a:ext uri="{FF2B5EF4-FFF2-40B4-BE49-F238E27FC236}">
                <a16:creationId xmlns:a16="http://schemas.microsoft.com/office/drawing/2014/main" id="{B992A735-EA92-46C9-93EB-77D48D15D7E9}"/>
              </a:ext>
            </a:extLst>
          </p:cNvPr>
          <p:cNvSpPr/>
          <p:nvPr/>
        </p:nvSpPr>
        <p:spPr>
          <a:xfrm rot="16200000">
            <a:off x="41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A27FE225-6F03-492F-A8E7-F2850F6A8B6F}"/>
              </a:ext>
            </a:extLst>
          </p:cNvPr>
          <p:cNvSpPr/>
          <p:nvPr/>
        </p:nvSpPr>
        <p:spPr>
          <a:xfrm>
            <a:off x="2364580"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240F776C-4063-467B-8E56-19907BE954E1}"/>
              </a:ext>
            </a:extLst>
          </p:cNvPr>
          <p:cNvSpPr/>
          <p:nvPr/>
        </p:nvSpPr>
        <p:spPr>
          <a:xfrm>
            <a:off x="9560921"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Isosceles Triangle 40">
            <a:extLst>
              <a:ext uri="{FF2B5EF4-FFF2-40B4-BE49-F238E27FC236}">
                <a16:creationId xmlns:a16="http://schemas.microsoft.com/office/drawing/2014/main" id="{62FACBC5-46CE-4AB2-8675-6A602A64E559}"/>
              </a:ext>
            </a:extLst>
          </p:cNvPr>
          <p:cNvSpPr/>
          <p:nvPr/>
        </p:nvSpPr>
        <p:spPr>
          <a:xfrm>
            <a:off x="2612729"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Partial Circle 41">
            <a:extLst>
              <a:ext uri="{FF2B5EF4-FFF2-40B4-BE49-F238E27FC236}">
                <a16:creationId xmlns:a16="http://schemas.microsoft.com/office/drawing/2014/main" id="{2B374AF2-CC99-4038-8321-D6CE10D17096}"/>
              </a:ext>
            </a:extLst>
          </p:cNvPr>
          <p:cNvSpPr/>
          <p:nvPr/>
        </p:nvSpPr>
        <p:spPr>
          <a:xfrm rot="16200000">
            <a:off x="3216152"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Isosceles Triangle 42">
            <a:extLst>
              <a:ext uri="{FF2B5EF4-FFF2-40B4-BE49-F238E27FC236}">
                <a16:creationId xmlns:a16="http://schemas.microsoft.com/office/drawing/2014/main" id="{D4750FE3-0463-4D88-B83A-1E5D336D9438}"/>
              </a:ext>
            </a:extLst>
          </p:cNvPr>
          <p:cNvSpPr/>
          <p:nvPr/>
        </p:nvSpPr>
        <p:spPr>
          <a:xfrm>
            <a:off x="7330361"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Partial Circle 43">
            <a:extLst>
              <a:ext uri="{FF2B5EF4-FFF2-40B4-BE49-F238E27FC236}">
                <a16:creationId xmlns:a16="http://schemas.microsoft.com/office/drawing/2014/main" id="{E5F15F65-C26F-4A4B-BCC9-F37BB58B38F0}"/>
              </a:ext>
            </a:extLst>
          </p:cNvPr>
          <p:cNvSpPr/>
          <p:nvPr/>
        </p:nvSpPr>
        <p:spPr>
          <a:xfrm rot="16200000">
            <a:off x="7933784"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Rectangle 20!!">
            <a:extLst>
              <a:ext uri="{FF2B5EF4-FFF2-40B4-BE49-F238E27FC236}">
                <a16:creationId xmlns:a16="http://schemas.microsoft.com/office/drawing/2014/main" id="{97584E03-4E75-4E6D-9B8E-5A163E13888F}"/>
              </a:ext>
            </a:extLst>
          </p:cNvPr>
          <p:cNvSpPr/>
          <p:nvPr/>
        </p:nvSpPr>
        <p:spPr>
          <a:xfrm>
            <a:off x="1375454" y="2329212"/>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46" name="!!Rectangle 21!!">
            <a:extLst>
              <a:ext uri="{FF2B5EF4-FFF2-40B4-BE49-F238E27FC236}">
                <a16:creationId xmlns:a16="http://schemas.microsoft.com/office/drawing/2014/main" id="{57A7E11A-A667-4AAF-B032-BFA8E1B237E6}"/>
              </a:ext>
            </a:extLst>
          </p:cNvPr>
          <p:cNvSpPr/>
          <p:nvPr/>
        </p:nvSpPr>
        <p:spPr>
          <a:xfrm>
            <a:off x="6315570" y="2329212"/>
            <a:ext cx="4267200"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GB" sz="4000" b="1" dirty="0">
                <a:solidFill>
                  <a:srgbClr val="D11E46"/>
                </a:solidFill>
                <a:latin typeface="Arial" panose="020B0604020202020204" pitchFamily="34" charset="0"/>
                <a:cs typeface="Arial" panose="020B0604020202020204" pitchFamily="34" charset="0"/>
              </a:rPr>
              <a:t>System redesign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
        <p:nvSpPr>
          <p:cNvPr id="47" name="!!Rectangle 20!!">
            <a:extLst>
              <a:ext uri="{FF2B5EF4-FFF2-40B4-BE49-F238E27FC236}">
                <a16:creationId xmlns:a16="http://schemas.microsoft.com/office/drawing/2014/main" id="{EC6AC602-873E-4F4E-A23C-82B3C16F161D}"/>
              </a:ext>
            </a:extLst>
          </p:cNvPr>
          <p:cNvSpPr/>
          <p:nvPr/>
        </p:nvSpPr>
        <p:spPr>
          <a:xfrm>
            <a:off x="1375453" y="1342449"/>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Youth Net Outflow</a:t>
            </a:r>
          </a:p>
        </p:txBody>
      </p:sp>
      <p:sp>
        <p:nvSpPr>
          <p:cNvPr id="48" name="!!Rectangle 19!!">
            <a:extLst>
              <a:ext uri="{FF2B5EF4-FFF2-40B4-BE49-F238E27FC236}">
                <a16:creationId xmlns:a16="http://schemas.microsoft.com/office/drawing/2014/main" id="{D63484D4-F6D8-430D-B388-0D05CDA0F29B}"/>
              </a:ext>
            </a:extLst>
          </p:cNvPr>
          <p:cNvSpPr/>
          <p:nvPr/>
        </p:nvSpPr>
        <p:spPr>
          <a:xfrm>
            <a:off x="6315569" y="1353741"/>
            <a:ext cx="4267201"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D11E46"/>
                </a:solidFill>
                <a:latin typeface="Arial" panose="020B0604020202020204" pitchFamily="34" charset="0"/>
                <a:cs typeface="Arial" panose="020B0604020202020204" pitchFamily="34" charset="0"/>
              </a:rPr>
              <a:t>Youth retention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69263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6" y="5661746"/>
            <a:ext cx="11891433" cy="1080018"/>
          </a:xfrm>
        </p:spPr>
        <p:txBody>
          <a:bodyPr>
            <a:normAutofit fontScale="90000"/>
          </a:bodyPr>
          <a:lstStyle/>
          <a:p>
            <a:r>
              <a:rPr lang="en-GB" dirty="0"/>
              <a:t>Somerset: Helping to manage an ageing pop. through the Lens of Younger Generations</a:t>
            </a:r>
          </a:p>
        </p:txBody>
      </p:sp>
      <p:pic>
        <p:nvPicPr>
          <p:cNvPr id="19" name="Picture 18">
            <a:extLst>
              <a:ext uri="{FF2B5EF4-FFF2-40B4-BE49-F238E27FC236}">
                <a16:creationId xmlns:a16="http://schemas.microsoft.com/office/drawing/2014/main" id="{AC3D855C-D261-4113-B09E-75AC51A3F430}"/>
              </a:ext>
            </a:extLst>
          </p:cNvPr>
          <p:cNvPicPr>
            <a:picLocks noChangeAspect="1"/>
          </p:cNvPicPr>
          <p:nvPr/>
        </p:nvPicPr>
        <p:blipFill>
          <a:blip r:embed="rId4"/>
          <a:stretch>
            <a:fillRect/>
          </a:stretch>
        </p:blipFill>
        <p:spPr>
          <a:xfrm>
            <a:off x="300568" y="1391705"/>
            <a:ext cx="2802396" cy="3944638"/>
          </a:xfrm>
          <a:prstGeom prst="rect">
            <a:avLst/>
          </a:prstGeom>
          <a:effectLst>
            <a:outerShdw blurRad="63500" sx="102000" sy="102000" algn="ctr" rotWithShape="0">
              <a:prstClr val="black">
                <a:alpha val="40000"/>
              </a:prstClr>
            </a:outerShdw>
          </a:effectLst>
        </p:spPr>
      </p:pic>
      <p:sp>
        <p:nvSpPr>
          <p:cNvPr id="20" name="Content Placeholder 2">
            <a:extLst>
              <a:ext uri="{FF2B5EF4-FFF2-40B4-BE49-F238E27FC236}">
                <a16:creationId xmlns:a16="http://schemas.microsoft.com/office/drawing/2014/main" id="{361BDA56-D8BF-4B35-B4A4-2DAD6F6578EC}"/>
              </a:ext>
            </a:extLst>
          </p:cNvPr>
          <p:cNvSpPr txBox="1">
            <a:spLocks/>
          </p:cNvSpPr>
          <p:nvPr/>
        </p:nvSpPr>
        <p:spPr>
          <a:xfrm>
            <a:off x="5234717" y="1384109"/>
            <a:ext cx="6352938" cy="1371109"/>
          </a:xfrm>
          <a:prstGeom prst="rect">
            <a:avLst/>
          </a:prstGeom>
          <a:solidFill>
            <a:schemeClr val="accent1"/>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200"/>
              </a:spcBef>
              <a:spcAft>
                <a:spcPts val="1200"/>
              </a:spcAft>
              <a:buFont typeface="Arial" panose="020B0604020202020204" pitchFamily="34" charset="0"/>
              <a:buChar char="•"/>
              <a:defRPr sz="2800" kern="1200">
                <a:solidFill>
                  <a:schemeClr val="tx1"/>
                </a:solidFill>
                <a:latin typeface="Gadug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dug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dug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90% of NHS jobs will need digital skills within 20 years</a:t>
            </a:r>
            <a:endParaRPr kumimoji="0" lang="en-GB"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Arrow: Pentagon 21">
            <a:extLst>
              <a:ext uri="{FF2B5EF4-FFF2-40B4-BE49-F238E27FC236}">
                <a16:creationId xmlns:a16="http://schemas.microsoft.com/office/drawing/2014/main" id="{264F60E7-B5AB-45AD-96EC-392218264D10}"/>
              </a:ext>
            </a:extLst>
          </p:cNvPr>
          <p:cNvSpPr/>
          <p:nvPr/>
        </p:nvSpPr>
        <p:spPr>
          <a:xfrm>
            <a:off x="300568" y="297127"/>
            <a:ext cx="4934148" cy="765175"/>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Topol</a:t>
            </a:r>
            <a:r>
              <a:rPr kumimoji="0" lang="en-GB"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Review</a:t>
            </a:r>
          </a:p>
        </p:txBody>
      </p:sp>
      <p:sp>
        <p:nvSpPr>
          <p:cNvPr id="23" name="Content Placeholder 2">
            <a:extLst>
              <a:ext uri="{FF2B5EF4-FFF2-40B4-BE49-F238E27FC236}">
                <a16:creationId xmlns:a16="http://schemas.microsoft.com/office/drawing/2014/main" id="{0FFF61B1-F8AE-4B43-9D41-ACC44F297611}"/>
              </a:ext>
            </a:extLst>
          </p:cNvPr>
          <p:cNvSpPr txBox="1">
            <a:spLocks/>
          </p:cNvSpPr>
          <p:nvPr/>
        </p:nvSpPr>
        <p:spPr>
          <a:xfrm>
            <a:off x="5234716" y="3054029"/>
            <a:ext cx="6352938" cy="1982665"/>
          </a:xfrm>
          <a:prstGeom prst="rect">
            <a:avLst/>
          </a:prstGeom>
          <a:solidFill>
            <a:schemeClr val="accent1"/>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200"/>
              </a:spcBef>
              <a:spcAft>
                <a:spcPts val="1200"/>
              </a:spcAft>
              <a:buFont typeface="Arial" panose="020B0604020202020204" pitchFamily="34" charset="0"/>
              <a:buChar char="•"/>
              <a:defRPr sz="2800" kern="1200">
                <a:solidFill>
                  <a:schemeClr val="tx1"/>
                </a:solidFill>
                <a:latin typeface="Gadug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dug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dug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dug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 of NHS workforce will still be in the NHS in 15 years but their digital literacy is not a priority</a:t>
            </a:r>
            <a:endParaRPr kumimoji="0" lang="en-GB"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val 24">
            <a:extLst>
              <a:ext uri="{FF2B5EF4-FFF2-40B4-BE49-F238E27FC236}">
                <a16:creationId xmlns:a16="http://schemas.microsoft.com/office/drawing/2014/main" id="{F6CAB5BF-6DB1-4B2B-A6B2-DA3093C80DF5}"/>
              </a:ext>
            </a:extLst>
          </p:cNvPr>
          <p:cNvSpPr/>
          <p:nvPr/>
        </p:nvSpPr>
        <p:spPr>
          <a:xfrm>
            <a:off x="4347672" y="1673758"/>
            <a:ext cx="768816" cy="768816"/>
          </a:xfrm>
          <a:prstGeom prst="ellipse">
            <a:avLst/>
          </a:prstGeom>
          <a:solidFill>
            <a:schemeClr val="accent1"/>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6" name="Oval 25">
            <a:extLst>
              <a:ext uri="{FF2B5EF4-FFF2-40B4-BE49-F238E27FC236}">
                <a16:creationId xmlns:a16="http://schemas.microsoft.com/office/drawing/2014/main" id="{9C320983-9393-445C-B784-121AB7BB4576}"/>
              </a:ext>
            </a:extLst>
          </p:cNvPr>
          <p:cNvSpPr/>
          <p:nvPr/>
        </p:nvSpPr>
        <p:spPr>
          <a:xfrm>
            <a:off x="4347672" y="3643048"/>
            <a:ext cx="768816" cy="768816"/>
          </a:xfrm>
          <a:prstGeom prst="ellipse">
            <a:avLst/>
          </a:prstGeom>
          <a:solidFill>
            <a:schemeClr val="accent1"/>
          </a:solidFill>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14772034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ABD72C-A18D-4184-9E97-6D60730C68B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contrast="-40000"/>
                    </a14:imgEffect>
                  </a14:imgLayer>
                </a14:imgProps>
              </a:ext>
            </a:extLst>
          </a:blip>
          <a:stretch>
            <a:fillRect/>
          </a:stretch>
        </p:blipFill>
        <p:spPr>
          <a:xfrm>
            <a:off x="-437543" y="-1272746"/>
            <a:ext cx="13067086" cy="9403492"/>
          </a:xfrm>
          <a:prstGeom prst="rect">
            <a:avLst/>
          </a:prstGeom>
        </p:spPr>
      </p:pic>
      <p:sp>
        <p:nvSpPr>
          <p:cNvPr id="5" name="Title 3">
            <a:extLst>
              <a:ext uri="{FF2B5EF4-FFF2-40B4-BE49-F238E27FC236}">
                <a16:creationId xmlns:a16="http://schemas.microsoft.com/office/drawing/2014/main" id="{7194453D-2A34-4E64-96A0-657082238465}"/>
              </a:ext>
            </a:extLst>
          </p:cNvPr>
          <p:cNvSpPr>
            <a:spLocks noGrp="1"/>
          </p:cNvSpPr>
          <p:nvPr>
            <p:ph type="title"/>
          </p:nvPr>
        </p:nvSpPr>
        <p:spPr>
          <a:xfrm>
            <a:off x="300567" y="5747988"/>
            <a:ext cx="9385300" cy="765175"/>
          </a:xfrm>
        </p:spPr>
        <p:txBody>
          <a:bodyPr/>
          <a:lstStyle/>
          <a:p>
            <a:r>
              <a:rPr lang="en-GB" dirty="0"/>
              <a:t>North East Essex</a:t>
            </a:r>
          </a:p>
        </p:txBody>
      </p:sp>
      <p:sp>
        <p:nvSpPr>
          <p:cNvPr id="7" name="Local driver">
            <a:extLst>
              <a:ext uri="{FF2B5EF4-FFF2-40B4-BE49-F238E27FC236}">
                <a16:creationId xmlns:a16="http://schemas.microsoft.com/office/drawing/2014/main" id="{A21DA2D7-B88B-40D2-A8C0-63E61FE62E0F}"/>
              </a:ext>
            </a:extLst>
          </p:cNvPr>
          <p:cNvSpPr/>
          <p:nvPr/>
        </p:nvSpPr>
        <p:spPr>
          <a:xfrm>
            <a:off x="300566" y="3066701"/>
            <a:ext cx="4765703" cy="2559742"/>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t" anchorCtr="0"/>
          <a:lstStyle/>
          <a:p>
            <a:r>
              <a:rPr lang="en-GB" sz="2000" b="1" dirty="0">
                <a:solidFill>
                  <a:schemeClr val="bg1"/>
                </a:solidFill>
                <a:latin typeface="Arial" panose="020B0604020202020204" pitchFamily="34" charset="0"/>
                <a:cs typeface="Arial" panose="020B0604020202020204" pitchFamily="34" charset="0"/>
              </a:rPr>
              <a:t>Suffolk &amp; North East Essex ICS Population: </a:t>
            </a:r>
            <a:r>
              <a:rPr lang="en-GB" sz="2000" dirty="0">
                <a:solidFill>
                  <a:schemeClr val="bg1"/>
                </a:solidFill>
                <a:latin typeface="Arial" panose="020B0604020202020204" pitchFamily="34" charset="0"/>
                <a:cs typeface="Arial" panose="020B0604020202020204" pitchFamily="34" charset="0"/>
              </a:rPr>
              <a:t>1m</a:t>
            </a:r>
            <a:endParaRPr lang="en-GB" sz="1900" b="1" dirty="0">
              <a:solidFill>
                <a:schemeClr val="bg1"/>
              </a:solidFill>
              <a:latin typeface="Arial" panose="020B0604020202020204" pitchFamily="34" charset="0"/>
              <a:cs typeface="Arial" panose="020B0604020202020204" pitchFamily="34" charset="0"/>
            </a:endParaRPr>
          </a:p>
        </p:txBody>
      </p:sp>
      <p:pic>
        <p:nvPicPr>
          <p:cNvPr id="8" name="Picture 2" descr="Image result for north east essex suffolk ics">
            <a:extLst>
              <a:ext uri="{FF2B5EF4-FFF2-40B4-BE49-F238E27FC236}">
                <a16:creationId xmlns:a16="http://schemas.microsoft.com/office/drawing/2014/main" id="{A4BA85CA-46B9-4785-8417-B815B37D2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31" y="3872324"/>
            <a:ext cx="1946246" cy="5584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a:extLst>
              <a:ext uri="{FF2B5EF4-FFF2-40B4-BE49-F238E27FC236}">
                <a16:creationId xmlns:a16="http://schemas.microsoft.com/office/drawing/2014/main" id="{5DAC8789-CD89-44AA-A571-78144901BBC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60200" y="3844863"/>
            <a:ext cx="1681748" cy="6105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nhs logo">
            <a:extLst>
              <a:ext uri="{FF2B5EF4-FFF2-40B4-BE49-F238E27FC236}">
                <a16:creationId xmlns:a16="http://schemas.microsoft.com/office/drawing/2014/main" id="{D2A54834-260B-469C-B928-380561D5C9F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0360" y="4729796"/>
            <a:ext cx="1246022" cy="5037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essex county council">
            <a:extLst>
              <a:ext uri="{FF2B5EF4-FFF2-40B4-BE49-F238E27FC236}">
                <a16:creationId xmlns:a16="http://schemas.microsoft.com/office/drawing/2014/main" id="{F7F26721-40FB-43B6-BE5B-FBFE2E4161C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67283" y="4673099"/>
            <a:ext cx="1067581" cy="56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3537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99417831-1944-461E-9E83-D814B09D6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4614" y="0"/>
            <a:ext cx="10547759" cy="73723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7194453D-2A34-4E64-96A0-657082238465}"/>
              </a:ext>
            </a:extLst>
          </p:cNvPr>
          <p:cNvSpPr>
            <a:spLocks noGrp="1"/>
          </p:cNvSpPr>
          <p:nvPr>
            <p:ph type="title"/>
          </p:nvPr>
        </p:nvSpPr>
        <p:spPr>
          <a:xfrm>
            <a:off x="300567" y="5747988"/>
            <a:ext cx="9385300" cy="765175"/>
          </a:xfrm>
        </p:spPr>
        <p:txBody>
          <a:bodyPr/>
          <a:lstStyle/>
          <a:p>
            <a:r>
              <a:rPr lang="en-GB" dirty="0"/>
              <a:t>North East Essex</a:t>
            </a:r>
          </a:p>
        </p:txBody>
      </p:sp>
      <p:pic>
        <p:nvPicPr>
          <p:cNvPr id="11" name="Picture 10">
            <a:extLst>
              <a:ext uri="{FF2B5EF4-FFF2-40B4-BE49-F238E27FC236}">
                <a16:creationId xmlns:a16="http://schemas.microsoft.com/office/drawing/2014/main" id="{A2BD20B6-AEB8-40AF-AFBC-E86783107844}"/>
              </a:ext>
            </a:extLst>
          </p:cNvPr>
          <p:cNvPicPr>
            <a:picLocks noChangeAspect="1"/>
          </p:cNvPicPr>
          <p:nvPr/>
        </p:nvPicPr>
        <p:blipFill>
          <a:blip r:embed="rId3"/>
          <a:stretch>
            <a:fillRect/>
          </a:stretch>
        </p:blipFill>
        <p:spPr>
          <a:xfrm>
            <a:off x="-217319" y="-83417"/>
            <a:ext cx="5728885" cy="4246330"/>
          </a:xfrm>
          <a:prstGeom prst="rect">
            <a:avLst/>
          </a:prstGeom>
        </p:spPr>
      </p:pic>
      <p:sp>
        <p:nvSpPr>
          <p:cNvPr id="15" name="Local driver">
            <a:extLst>
              <a:ext uri="{FF2B5EF4-FFF2-40B4-BE49-F238E27FC236}">
                <a16:creationId xmlns:a16="http://schemas.microsoft.com/office/drawing/2014/main" id="{A8FBD829-43AA-467B-9D7F-9A6C17B71058}"/>
              </a:ext>
            </a:extLst>
          </p:cNvPr>
          <p:cNvSpPr/>
          <p:nvPr/>
        </p:nvSpPr>
        <p:spPr>
          <a:xfrm>
            <a:off x="141346" y="3542356"/>
            <a:ext cx="4316628" cy="724598"/>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r>
              <a:rPr lang="en-GB" sz="2000" b="1" dirty="0">
                <a:solidFill>
                  <a:schemeClr val="bg1"/>
                </a:solidFill>
                <a:latin typeface="Arial" panose="020B0604020202020204" pitchFamily="34" charset="0"/>
                <a:cs typeface="Arial" panose="020B0604020202020204" pitchFamily="34" charset="0"/>
              </a:rPr>
              <a:t>Suffolk &amp; North East Essex ICS Population: </a:t>
            </a:r>
            <a:r>
              <a:rPr lang="en-GB" sz="2000" dirty="0">
                <a:solidFill>
                  <a:schemeClr val="bg1"/>
                </a:solidFill>
                <a:latin typeface="Arial" panose="020B0604020202020204" pitchFamily="34" charset="0"/>
                <a:cs typeface="Arial" panose="020B0604020202020204" pitchFamily="34" charset="0"/>
              </a:rPr>
              <a:t>1m</a:t>
            </a:r>
            <a:endParaRPr lang="en-GB" sz="1900" b="1" dirty="0">
              <a:solidFill>
                <a:schemeClr val="bg1"/>
              </a:solidFill>
              <a:latin typeface="Arial" panose="020B0604020202020204" pitchFamily="34" charset="0"/>
              <a:cs typeface="Arial" panose="020B0604020202020204" pitchFamily="34" charset="0"/>
            </a:endParaRPr>
          </a:p>
        </p:txBody>
      </p:sp>
      <p:pic>
        <p:nvPicPr>
          <p:cNvPr id="2050" name="Picture 2" descr="Image result for north east essex suffolk ics">
            <a:extLst>
              <a:ext uri="{FF2B5EF4-FFF2-40B4-BE49-F238E27FC236}">
                <a16:creationId xmlns:a16="http://schemas.microsoft.com/office/drawing/2014/main" id="{25E683FC-AE73-4530-8192-26BDFEB816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14" y="4347979"/>
            <a:ext cx="1946246" cy="5584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elated image">
            <a:extLst>
              <a:ext uri="{FF2B5EF4-FFF2-40B4-BE49-F238E27FC236}">
                <a16:creationId xmlns:a16="http://schemas.microsoft.com/office/drawing/2014/main" id="{8FEF9FDB-E119-45BB-AECF-79D6E79F592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31183" y="4320518"/>
            <a:ext cx="1681748" cy="6105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nhs logo">
            <a:extLst>
              <a:ext uri="{FF2B5EF4-FFF2-40B4-BE49-F238E27FC236}">
                <a16:creationId xmlns:a16="http://schemas.microsoft.com/office/drawing/2014/main" id="{92A8746A-A46F-44C6-A16C-F8787733E68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3275" y="5126141"/>
            <a:ext cx="1246022" cy="5037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essex county council">
            <a:extLst>
              <a:ext uri="{FF2B5EF4-FFF2-40B4-BE49-F238E27FC236}">
                <a16:creationId xmlns:a16="http://schemas.microsoft.com/office/drawing/2014/main" id="{BC70D988-03F8-4128-9516-C46ACCD5A73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49046" y="5069444"/>
            <a:ext cx="1067581" cy="56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64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99417831-1944-461E-9E83-D814B09D6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1796"/>
            <a:ext cx="12192000" cy="852159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7194453D-2A34-4E64-96A0-657082238465}"/>
              </a:ext>
            </a:extLst>
          </p:cNvPr>
          <p:cNvSpPr>
            <a:spLocks noGrp="1"/>
          </p:cNvSpPr>
          <p:nvPr>
            <p:ph type="title"/>
          </p:nvPr>
        </p:nvSpPr>
        <p:spPr>
          <a:xfrm>
            <a:off x="300567" y="5747988"/>
            <a:ext cx="9385300" cy="765175"/>
          </a:xfrm>
        </p:spPr>
        <p:txBody>
          <a:bodyPr/>
          <a:lstStyle/>
          <a:p>
            <a:r>
              <a:rPr lang="en-GB" dirty="0"/>
              <a:t>North East Essex</a:t>
            </a:r>
          </a:p>
        </p:txBody>
      </p:sp>
      <p:sp>
        <p:nvSpPr>
          <p:cNvPr id="4" name="Oval 3">
            <a:extLst>
              <a:ext uri="{FF2B5EF4-FFF2-40B4-BE49-F238E27FC236}">
                <a16:creationId xmlns:a16="http://schemas.microsoft.com/office/drawing/2014/main" id="{0ED32F8E-A396-4B5B-B249-61C553D4B255}"/>
              </a:ext>
            </a:extLst>
          </p:cNvPr>
          <p:cNvSpPr/>
          <p:nvPr/>
        </p:nvSpPr>
        <p:spPr>
          <a:xfrm>
            <a:off x="3084788" y="3100019"/>
            <a:ext cx="987880" cy="987880"/>
          </a:xfrm>
          <a:prstGeom prst="ellipse">
            <a:avLst/>
          </a:prstGeom>
          <a:solidFill>
            <a:schemeClr val="bg1"/>
          </a:solidFill>
          <a:ln w="28575">
            <a:solidFill>
              <a:srgbClr val="D6043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2200" b="1" dirty="0">
                <a:solidFill>
                  <a:srgbClr val="D6043B"/>
                </a:solidFill>
                <a:latin typeface="Arial" panose="020B0604020202020204" pitchFamily="34" charset="0"/>
                <a:cs typeface="Arial" panose="020B0604020202020204" pitchFamily="34" charset="0"/>
              </a:rPr>
              <a:t>2</a:t>
            </a:r>
            <a:r>
              <a:rPr lang="en-GB" sz="2200" b="1" baseline="30000" dirty="0">
                <a:solidFill>
                  <a:srgbClr val="D6043B"/>
                </a:solidFill>
                <a:latin typeface="Arial" panose="020B0604020202020204" pitchFamily="34" charset="0"/>
                <a:cs typeface="Arial" panose="020B0604020202020204" pitchFamily="34" charset="0"/>
              </a:rPr>
              <a:t>nd</a:t>
            </a:r>
            <a:endParaRPr lang="en-GB" sz="2200" b="1" dirty="0">
              <a:solidFill>
                <a:srgbClr val="D6043B"/>
              </a:solidFill>
              <a:latin typeface="Arial" panose="020B0604020202020204" pitchFamily="34" charset="0"/>
              <a:cs typeface="Arial" panose="020B0604020202020204" pitchFamily="34" charset="0"/>
            </a:endParaRPr>
          </a:p>
        </p:txBody>
      </p:sp>
      <p:sp>
        <p:nvSpPr>
          <p:cNvPr id="6" name="Local driver">
            <a:extLst>
              <a:ext uri="{FF2B5EF4-FFF2-40B4-BE49-F238E27FC236}">
                <a16:creationId xmlns:a16="http://schemas.microsoft.com/office/drawing/2014/main" id="{96E33163-9DA0-4291-8824-7D4AD1FB4922}"/>
              </a:ext>
            </a:extLst>
          </p:cNvPr>
          <p:cNvSpPr/>
          <p:nvPr/>
        </p:nvSpPr>
        <p:spPr>
          <a:xfrm>
            <a:off x="4106898" y="3247088"/>
            <a:ext cx="4320410" cy="693741"/>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r>
              <a:rPr lang="en-GB" sz="1900" b="1" dirty="0">
                <a:latin typeface="Arial" panose="020B0604020202020204" pitchFamily="34" charset="0"/>
                <a:cs typeface="Arial" panose="020B0604020202020204" pitchFamily="34" charset="0"/>
              </a:rPr>
              <a:t>worst in educational attainment</a:t>
            </a:r>
          </a:p>
        </p:txBody>
      </p:sp>
      <p:sp>
        <p:nvSpPr>
          <p:cNvPr id="7" name="Oval 6">
            <a:extLst>
              <a:ext uri="{FF2B5EF4-FFF2-40B4-BE49-F238E27FC236}">
                <a16:creationId xmlns:a16="http://schemas.microsoft.com/office/drawing/2014/main" id="{613A322F-206D-45D2-A0A7-AF67810999CD}"/>
              </a:ext>
            </a:extLst>
          </p:cNvPr>
          <p:cNvSpPr/>
          <p:nvPr/>
        </p:nvSpPr>
        <p:spPr>
          <a:xfrm>
            <a:off x="3072137" y="2040480"/>
            <a:ext cx="987880" cy="987880"/>
          </a:xfrm>
          <a:prstGeom prst="ellipse">
            <a:avLst/>
          </a:prstGeom>
          <a:solidFill>
            <a:schemeClr val="bg1"/>
          </a:solidFill>
          <a:ln w="28575">
            <a:solidFill>
              <a:srgbClr val="D6043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2200" b="1" dirty="0">
                <a:solidFill>
                  <a:srgbClr val="D6043B"/>
                </a:solidFill>
                <a:latin typeface="Arial" panose="020B0604020202020204" pitchFamily="34" charset="0"/>
                <a:cs typeface="Arial" panose="020B0604020202020204" pitchFamily="34" charset="0"/>
              </a:rPr>
              <a:t>1</a:t>
            </a:r>
            <a:r>
              <a:rPr lang="en-GB" sz="2200" b="1" baseline="30000" dirty="0">
                <a:solidFill>
                  <a:srgbClr val="D6043B"/>
                </a:solidFill>
                <a:latin typeface="Arial" panose="020B0604020202020204" pitchFamily="34" charset="0"/>
                <a:cs typeface="Arial" panose="020B0604020202020204" pitchFamily="34" charset="0"/>
              </a:rPr>
              <a:t>st</a:t>
            </a:r>
            <a:r>
              <a:rPr lang="en-GB" sz="2200" b="1" dirty="0">
                <a:solidFill>
                  <a:srgbClr val="D6043B"/>
                </a:solidFill>
                <a:latin typeface="Arial" panose="020B0604020202020204" pitchFamily="34" charset="0"/>
                <a:cs typeface="Arial" panose="020B0604020202020204" pitchFamily="34" charset="0"/>
              </a:rPr>
              <a:t> </a:t>
            </a:r>
          </a:p>
        </p:txBody>
      </p:sp>
      <p:sp>
        <p:nvSpPr>
          <p:cNvPr id="8" name="Local driver">
            <a:extLst>
              <a:ext uri="{FF2B5EF4-FFF2-40B4-BE49-F238E27FC236}">
                <a16:creationId xmlns:a16="http://schemas.microsoft.com/office/drawing/2014/main" id="{61FC2F9A-CAD8-4846-8C2E-B68C8D92509D}"/>
              </a:ext>
            </a:extLst>
          </p:cNvPr>
          <p:cNvSpPr/>
          <p:nvPr/>
        </p:nvSpPr>
        <p:spPr>
          <a:xfrm>
            <a:off x="4094247" y="2114706"/>
            <a:ext cx="4320410" cy="839427"/>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r>
              <a:rPr lang="en-GB" sz="1900" b="1" dirty="0">
                <a:latin typeface="Arial" panose="020B0604020202020204" pitchFamily="34" charset="0"/>
                <a:cs typeface="Arial" panose="020B0604020202020204" pitchFamily="34" charset="0"/>
              </a:rPr>
              <a:t>worst in unemployment</a:t>
            </a:r>
          </a:p>
        </p:txBody>
      </p:sp>
      <p:sp>
        <p:nvSpPr>
          <p:cNvPr id="9" name="Oval 8">
            <a:extLst>
              <a:ext uri="{FF2B5EF4-FFF2-40B4-BE49-F238E27FC236}">
                <a16:creationId xmlns:a16="http://schemas.microsoft.com/office/drawing/2014/main" id="{B8C63C53-2651-47E2-A1BF-6A91FAC06F45}"/>
              </a:ext>
            </a:extLst>
          </p:cNvPr>
          <p:cNvSpPr/>
          <p:nvPr/>
        </p:nvSpPr>
        <p:spPr>
          <a:xfrm>
            <a:off x="3085868" y="4185830"/>
            <a:ext cx="987880" cy="987880"/>
          </a:xfrm>
          <a:prstGeom prst="ellipse">
            <a:avLst/>
          </a:prstGeom>
          <a:solidFill>
            <a:schemeClr val="bg1"/>
          </a:solidFill>
          <a:ln w="28575">
            <a:solidFill>
              <a:srgbClr val="D6043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2200" b="1" dirty="0">
                <a:solidFill>
                  <a:srgbClr val="D6043B"/>
                </a:solidFill>
                <a:latin typeface="Arial" panose="020B0604020202020204" pitchFamily="34" charset="0"/>
                <a:cs typeface="Arial" panose="020B0604020202020204" pitchFamily="34" charset="0"/>
              </a:rPr>
              <a:t>10</a:t>
            </a:r>
            <a:r>
              <a:rPr lang="en-GB" sz="2200" b="1" baseline="30000" dirty="0">
                <a:solidFill>
                  <a:srgbClr val="D6043B"/>
                </a:solidFill>
                <a:latin typeface="Arial" panose="020B0604020202020204" pitchFamily="34" charset="0"/>
                <a:cs typeface="Arial" panose="020B0604020202020204" pitchFamily="34" charset="0"/>
              </a:rPr>
              <a:t>th</a:t>
            </a:r>
            <a:endParaRPr lang="en-GB" sz="2200" b="1" dirty="0">
              <a:solidFill>
                <a:srgbClr val="D6043B"/>
              </a:solidFill>
              <a:latin typeface="Arial" panose="020B0604020202020204" pitchFamily="34" charset="0"/>
              <a:cs typeface="Arial" panose="020B0604020202020204" pitchFamily="34" charset="0"/>
            </a:endParaRPr>
          </a:p>
        </p:txBody>
      </p:sp>
      <p:sp>
        <p:nvSpPr>
          <p:cNvPr id="10" name="Local driver">
            <a:extLst>
              <a:ext uri="{FF2B5EF4-FFF2-40B4-BE49-F238E27FC236}">
                <a16:creationId xmlns:a16="http://schemas.microsoft.com/office/drawing/2014/main" id="{144E46D9-1D2F-4CD2-9235-F17C570ED736}"/>
              </a:ext>
            </a:extLst>
          </p:cNvPr>
          <p:cNvSpPr/>
          <p:nvPr/>
        </p:nvSpPr>
        <p:spPr>
          <a:xfrm>
            <a:off x="4106898" y="4332899"/>
            <a:ext cx="4320410" cy="693741"/>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r>
              <a:rPr lang="en-GB" sz="1900" b="1" dirty="0">
                <a:latin typeface="Arial" panose="020B0604020202020204" pitchFamily="34" charset="0"/>
                <a:cs typeface="Arial" panose="020B0604020202020204" pitchFamily="34" charset="0"/>
              </a:rPr>
              <a:t>worst in child poverty</a:t>
            </a:r>
          </a:p>
        </p:txBody>
      </p:sp>
    </p:spTree>
    <p:extLst>
      <p:ext uri="{BB962C8B-B14F-4D97-AF65-F5344CB8AC3E}">
        <p14:creationId xmlns:p14="http://schemas.microsoft.com/office/powerpoint/2010/main" val="242398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skelmersdale underpass">
            <a:extLst>
              <a:ext uri="{FF2B5EF4-FFF2-40B4-BE49-F238E27FC236}">
                <a16:creationId xmlns:a16="http://schemas.microsoft.com/office/drawing/2014/main" id="{21628943-0DFB-443E-9693-7E9F0C04AE52}"/>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err="1"/>
              <a:t>Digmoor</a:t>
            </a:r>
            <a:r>
              <a:rPr lang="en-GB" dirty="0"/>
              <a:t> Estate, West Lancashire</a:t>
            </a:r>
          </a:p>
        </p:txBody>
      </p:sp>
      <p:pic>
        <p:nvPicPr>
          <p:cNvPr id="6" name="Picture 5">
            <a:extLst>
              <a:ext uri="{FF2B5EF4-FFF2-40B4-BE49-F238E27FC236}">
                <a16:creationId xmlns:a16="http://schemas.microsoft.com/office/drawing/2014/main" id="{29233526-73B8-4E9D-B9C0-B36F33B612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019" y="2010710"/>
            <a:ext cx="1923228" cy="2611853"/>
          </a:xfrm>
          <a:prstGeom prst="rect">
            <a:avLst/>
          </a:prstGeom>
          <a:effectLst>
            <a:outerShdw blurRad="63500" sx="102000" sy="102000" algn="ctr" rotWithShape="0">
              <a:prstClr val="black">
                <a:alpha val="40000"/>
              </a:prstClr>
            </a:outerShdw>
          </a:effectLst>
        </p:spPr>
      </p:pic>
      <p:graphicFrame>
        <p:nvGraphicFramePr>
          <p:cNvPr id="11" name="Chart 10">
            <a:extLst>
              <a:ext uri="{FF2B5EF4-FFF2-40B4-BE49-F238E27FC236}">
                <a16:creationId xmlns:a16="http://schemas.microsoft.com/office/drawing/2014/main" id="{A8804F3C-6080-44B7-8240-EB750D321602}"/>
              </a:ext>
            </a:extLst>
          </p:cNvPr>
          <p:cNvGraphicFramePr>
            <a:graphicFrameLocks/>
          </p:cNvGraphicFramePr>
          <p:nvPr>
            <p:extLst>
              <p:ext uri="{D42A27DB-BD31-4B8C-83A1-F6EECF244321}">
                <p14:modId xmlns:p14="http://schemas.microsoft.com/office/powerpoint/2010/main" val="4005298754"/>
              </p:ext>
            </p:extLst>
          </p:nvPr>
        </p:nvGraphicFramePr>
        <p:xfrm>
          <a:off x="2457473" y="266984"/>
          <a:ext cx="9385300" cy="25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3B03AD04-1615-4F6C-89E2-BE7753325746}"/>
              </a:ext>
            </a:extLst>
          </p:cNvPr>
          <p:cNvGraphicFramePr>
            <a:graphicFrameLocks/>
          </p:cNvGraphicFramePr>
          <p:nvPr>
            <p:extLst>
              <p:ext uri="{D42A27DB-BD31-4B8C-83A1-F6EECF244321}">
                <p14:modId xmlns:p14="http://schemas.microsoft.com/office/powerpoint/2010/main" val="1463266491"/>
              </p:ext>
            </p:extLst>
          </p:nvPr>
        </p:nvGraphicFramePr>
        <p:xfrm>
          <a:off x="2457474" y="2921079"/>
          <a:ext cx="9385299" cy="2520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271649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3B81AD-2596-4743-971F-2C3A6F56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35608"/>
            <a:ext cx="6172200" cy="3945809"/>
          </a:xfrm>
          <a:prstGeom prst="rect">
            <a:avLst/>
          </a:prstGeom>
        </p:spPr>
      </p:pic>
      <p:pic>
        <p:nvPicPr>
          <p:cNvPr id="6" name="Picture 5">
            <a:extLst>
              <a:ext uri="{FF2B5EF4-FFF2-40B4-BE49-F238E27FC236}">
                <a16:creationId xmlns:a16="http://schemas.microsoft.com/office/drawing/2014/main" id="{3DFBAEFB-F0DF-4BD6-9CD2-D98C0DBAE8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62022" y="3711159"/>
            <a:ext cx="6433702" cy="4547470"/>
          </a:xfrm>
          <a:prstGeom prst="rect">
            <a:avLst/>
          </a:prstGeom>
        </p:spPr>
      </p:pic>
      <p:pic>
        <p:nvPicPr>
          <p:cNvPr id="7" name="Picture 6">
            <a:extLst>
              <a:ext uri="{FF2B5EF4-FFF2-40B4-BE49-F238E27FC236}">
                <a16:creationId xmlns:a16="http://schemas.microsoft.com/office/drawing/2014/main" id="{5DFB18DF-00C0-46FC-B54F-1509EC9C86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997804"/>
            <a:ext cx="6046451" cy="5057373"/>
          </a:xfrm>
          <a:prstGeom prst="rect">
            <a:avLst/>
          </a:prstGeom>
        </p:spPr>
      </p:pic>
      <p:pic>
        <p:nvPicPr>
          <p:cNvPr id="9" name="Picture 8">
            <a:extLst>
              <a:ext uri="{FF2B5EF4-FFF2-40B4-BE49-F238E27FC236}">
                <a16:creationId xmlns:a16="http://schemas.microsoft.com/office/drawing/2014/main" id="{ED496148-4490-4152-ACEA-037AD0DB70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711158"/>
            <a:ext cx="6062022" cy="4546515"/>
          </a:xfrm>
          <a:prstGeom prst="rect">
            <a:avLst/>
          </a:prstGeom>
        </p:spPr>
      </p:pic>
      <p:sp>
        <p:nvSpPr>
          <p:cNvPr id="5" name="Local driver">
            <a:extLst>
              <a:ext uri="{FF2B5EF4-FFF2-40B4-BE49-F238E27FC236}">
                <a16:creationId xmlns:a16="http://schemas.microsoft.com/office/drawing/2014/main" id="{E854E4F9-3E26-4FA5-B7BE-B70DD36B64D1}"/>
              </a:ext>
            </a:extLst>
          </p:cNvPr>
          <p:cNvSpPr/>
          <p:nvPr/>
        </p:nvSpPr>
        <p:spPr>
          <a:xfrm>
            <a:off x="4125238" y="3146841"/>
            <a:ext cx="3781746" cy="839428"/>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gn="ctr"/>
            <a:r>
              <a:rPr lang="en-GB" sz="2500" b="1" dirty="0">
                <a:latin typeface="Arial" panose="020B0604020202020204" pitchFamily="34" charset="0"/>
                <a:cs typeface="Arial" panose="020B0604020202020204" pitchFamily="34" charset="0"/>
              </a:rPr>
              <a:t>Social Determinants</a:t>
            </a:r>
            <a:br>
              <a:rPr lang="en-GB" sz="2500" b="1" dirty="0">
                <a:latin typeface="Arial" panose="020B0604020202020204" pitchFamily="34" charset="0"/>
                <a:cs typeface="Arial" panose="020B0604020202020204" pitchFamily="34" charset="0"/>
              </a:rPr>
            </a:br>
            <a:r>
              <a:rPr lang="en-GB" sz="2500" b="1" dirty="0">
                <a:latin typeface="Arial" panose="020B0604020202020204" pitchFamily="34" charset="0"/>
                <a:cs typeface="Arial" panose="020B0604020202020204" pitchFamily="34" charset="0"/>
              </a:rPr>
              <a:t>of Health</a:t>
            </a:r>
          </a:p>
        </p:txBody>
      </p:sp>
      <p:sp>
        <p:nvSpPr>
          <p:cNvPr id="12" name="Local driver">
            <a:extLst>
              <a:ext uri="{FF2B5EF4-FFF2-40B4-BE49-F238E27FC236}">
                <a16:creationId xmlns:a16="http://schemas.microsoft.com/office/drawing/2014/main" id="{EF11DCF5-23DC-4BA3-83AD-83494E4753B4}"/>
              </a:ext>
            </a:extLst>
          </p:cNvPr>
          <p:cNvSpPr/>
          <p:nvPr/>
        </p:nvSpPr>
        <p:spPr>
          <a:xfrm>
            <a:off x="2056758" y="5288775"/>
            <a:ext cx="2309296" cy="551852"/>
          </a:xfrm>
          <a:prstGeom prst="roundRect">
            <a:avLst>
              <a:gd name="adj" fmla="val 3579"/>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gn="ctr"/>
            <a:r>
              <a:rPr lang="en-GB" sz="2500" b="1" dirty="0">
                <a:solidFill>
                  <a:srgbClr val="D11E46"/>
                </a:solidFill>
                <a:latin typeface="Arial" panose="020B0604020202020204" pitchFamily="34" charset="0"/>
                <a:cs typeface="Arial" panose="020B0604020202020204" pitchFamily="34" charset="0"/>
              </a:rPr>
              <a:t>Connectivity</a:t>
            </a:r>
          </a:p>
        </p:txBody>
      </p:sp>
      <p:sp>
        <p:nvSpPr>
          <p:cNvPr id="13" name="Local driver">
            <a:extLst>
              <a:ext uri="{FF2B5EF4-FFF2-40B4-BE49-F238E27FC236}">
                <a16:creationId xmlns:a16="http://schemas.microsoft.com/office/drawing/2014/main" id="{37DA8A1F-0E3B-4B92-94E0-F5A44A97CA94}"/>
              </a:ext>
            </a:extLst>
          </p:cNvPr>
          <p:cNvSpPr/>
          <p:nvPr/>
        </p:nvSpPr>
        <p:spPr>
          <a:xfrm>
            <a:off x="2056758" y="1346141"/>
            <a:ext cx="2309296" cy="551852"/>
          </a:xfrm>
          <a:prstGeom prst="roundRect">
            <a:avLst>
              <a:gd name="adj" fmla="val 3579"/>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gn="ctr"/>
            <a:r>
              <a:rPr lang="en-GB" sz="2500" b="1" dirty="0">
                <a:solidFill>
                  <a:srgbClr val="D11E46"/>
                </a:solidFill>
                <a:latin typeface="Arial" panose="020B0604020202020204" pitchFamily="34" charset="0"/>
                <a:cs typeface="Arial" panose="020B0604020202020204" pitchFamily="34" charset="0"/>
              </a:rPr>
              <a:t>Housing</a:t>
            </a:r>
          </a:p>
        </p:txBody>
      </p:sp>
      <p:sp>
        <p:nvSpPr>
          <p:cNvPr id="14" name="Local driver">
            <a:extLst>
              <a:ext uri="{FF2B5EF4-FFF2-40B4-BE49-F238E27FC236}">
                <a16:creationId xmlns:a16="http://schemas.microsoft.com/office/drawing/2014/main" id="{5E483A31-0A0B-4336-8C9B-141F7D2A4863}"/>
              </a:ext>
            </a:extLst>
          </p:cNvPr>
          <p:cNvSpPr/>
          <p:nvPr/>
        </p:nvSpPr>
        <p:spPr>
          <a:xfrm>
            <a:off x="7924800" y="1346141"/>
            <a:ext cx="2662672" cy="551852"/>
          </a:xfrm>
          <a:prstGeom prst="roundRect">
            <a:avLst>
              <a:gd name="adj" fmla="val 3579"/>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gn="ctr"/>
            <a:r>
              <a:rPr lang="en-GB" sz="2500" b="1" dirty="0">
                <a:solidFill>
                  <a:srgbClr val="D11E46"/>
                </a:solidFill>
                <a:latin typeface="Arial" panose="020B0604020202020204" pitchFamily="34" charset="0"/>
                <a:cs typeface="Arial" panose="020B0604020202020204" pitchFamily="34" charset="0"/>
              </a:rPr>
              <a:t>Education</a:t>
            </a:r>
          </a:p>
        </p:txBody>
      </p:sp>
      <p:sp>
        <p:nvSpPr>
          <p:cNvPr id="15" name="Local driver">
            <a:extLst>
              <a:ext uri="{FF2B5EF4-FFF2-40B4-BE49-F238E27FC236}">
                <a16:creationId xmlns:a16="http://schemas.microsoft.com/office/drawing/2014/main" id="{84BE0B31-5550-41B0-9DAD-A3EB05C43A86}"/>
              </a:ext>
            </a:extLst>
          </p:cNvPr>
          <p:cNvSpPr/>
          <p:nvPr/>
        </p:nvSpPr>
        <p:spPr>
          <a:xfrm>
            <a:off x="7924800" y="5345611"/>
            <a:ext cx="2662672" cy="551852"/>
          </a:xfrm>
          <a:prstGeom prst="roundRect">
            <a:avLst>
              <a:gd name="adj" fmla="val 3579"/>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gn="ctr"/>
            <a:r>
              <a:rPr lang="en-GB" sz="2500" b="1" dirty="0">
                <a:solidFill>
                  <a:srgbClr val="D11E46"/>
                </a:solidFill>
                <a:latin typeface="Arial" panose="020B0604020202020204" pitchFamily="34" charset="0"/>
                <a:cs typeface="Arial" panose="020B0604020202020204" pitchFamily="34" charset="0"/>
              </a:rPr>
              <a:t>Employment</a:t>
            </a:r>
          </a:p>
        </p:txBody>
      </p:sp>
      <p:cxnSp>
        <p:nvCxnSpPr>
          <p:cNvPr id="17" name="Straight Connector 16">
            <a:extLst>
              <a:ext uri="{FF2B5EF4-FFF2-40B4-BE49-F238E27FC236}">
                <a16:creationId xmlns:a16="http://schemas.microsoft.com/office/drawing/2014/main" id="{803D0843-47DB-4045-B454-6432826210AB}"/>
              </a:ext>
            </a:extLst>
          </p:cNvPr>
          <p:cNvCxnSpPr/>
          <p:nvPr/>
        </p:nvCxnSpPr>
        <p:spPr>
          <a:xfrm>
            <a:off x="3904735" y="1897993"/>
            <a:ext cx="972065" cy="1248848"/>
          </a:xfrm>
          <a:prstGeom prst="line">
            <a:avLst/>
          </a:prstGeom>
          <a:ln w="57150">
            <a:solidFill>
              <a:schemeClr val="bg1"/>
            </a:solidFill>
            <a:prstDash val="sysDash"/>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95A7042-B22C-41A0-857F-E34B97647B90}"/>
              </a:ext>
            </a:extLst>
          </p:cNvPr>
          <p:cNvCxnSpPr/>
          <p:nvPr/>
        </p:nvCxnSpPr>
        <p:spPr>
          <a:xfrm>
            <a:off x="7047470" y="4020415"/>
            <a:ext cx="972065" cy="1248848"/>
          </a:xfrm>
          <a:prstGeom prst="line">
            <a:avLst/>
          </a:prstGeom>
          <a:ln w="57150">
            <a:solidFill>
              <a:schemeClr val="bg1"/>
            </a:solidFill>
            <a:prstDash val="sysDash"/>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24A22DFF-57C9-44E4-82B3-BBFBBD4FBE22}"/>
              </a:ext>
            </a:extLst>
          </p:cNvPr>
          <p:cNvCxnSpPr>
            <a:cxnSpLocks/>
          </p:cNvCxnSpPr>
          <p:nvPr/>
        </p:nvCxnSpPr>
        <p:spPr>
          <a:xfrm flipH="1">
            <a:off x="6966833" y="1974341"/>
            <a:ext cx="1151947" cy="1172500"/>
          </a:xfrm>
          <a:prstGeom prst="line">
            <a:avLst/>
          </a:prstGeom>
          <a:ln w="57150">
            <a:solidFill>
              <a:schemeClr val="bg1"/>
            </a:solidFill>
            <a:prstDash val="sysDash"/>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4A9E5FB-9A07-47DA-B20C-3657C62CB74F}"/>
              </a:ext>
            </a:extLst>
          </p:cNvPr>
          <p:cNvCxnSpPr>
            <a:cxnSpLocks/>
          </p:cNvCxnSpPr>
          <p:nvPr/>
        </p:nvCxnSpPr>
        <p:spPr>
          <a:xfrm flipH="1">
            <a:off x="3970638" y="4009765"/>
            <a:ext cx="1025266" cy="1225352"/>
          </a:xfrm>
          <a:prstGeom prst="line">
            <a:avLst/>
          </a:prstGeom>
          <a:ln w="57150">
            <a:solidFill>
              <a:schemeClr val="bg1"/>
            </a:solidFill>
            <a:prstDash val="sysDash"/>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461406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22" presetClass="entr" presetSubtype="2"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par>
                                <p:cTn id="31" presetID="22" presetClass="entr" presetSubtype="2"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par>
                                <p:cTn id="37" presetID="22" presetClass="entr" presetSubtype="8"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3902A5-B27F-4F19-BEE0-88CE4ABB21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4171" y="-1269331"/>
            <a:ext cx="12366171" cy="8740658"/>
          </a:xfrm>
          <a:prstGeom prst="rect">
            <a:avLst/>
          </a:prstGeom>
        </p:spPr>
      </p:pic>
      <p:pic>
        <p:nvPicPr>
          <p:cNvPr id="3074" name="Picture 2">
            <a:extLst>
              <a:ext uri="{FF2B5EF4-FFF2-40B4-BE49-F238E27FC236}">
                <a16:creationId xmlns:a16="http://schemas.microsoft.com/office/drawing/2014/main" id="{27042247-62A4-4B13-BD30-12E3759CF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28" y="-882482"/>
            <a:ext cx="12499128" cy="8336919"/>
          </a:xfrm>
          <a:prstGeom prst="rect">
            <a:avLst/>
          </a:prstGeom>
          <a:noFill/>
          <a:extLst>
            <a:ext uri="{909E8E84-426E-40DD-AFC4-6F175D3DCCD1}">
              <a14:hiddenFill xmlns:a14="http://schemas.microsoft.com/office/drawing/2010/main">
                <a:solidFill>
                  <a:srgbClr val="FFFFFF"/>
                </a:solidFill>
              </a14:hiddenFill>
            </a:ext>
          </a:extLst>
        </p:spPr>
      </p:pic>
      <p:sp>
        <p:nvSpPr>
          <p:cNvPr id="6" name="Local driver">
            <a:extLst>
              <a:ext uri="{FF2B5EF4-FFF2-40B4-BE49-F238E27FC236}">
                <a16:creationId xmlns:a16="http://schemas.microsoft.com/office/drawing/2014/main" id="{D8CC5AF9-7864-4EC3-A598-C64E02CB6643}"/>
              </a:ext>
            </a:extLst>
          </p:cNvPr>
          <p:cNvSpPr/>
          <p:nvPr/>
        </p:nvSpPr>
        <p:spPr>
          <a:xfrm>
            <a:off x="337009" y="432670"/>
            <a:ext cx="3781746" cy="839428"/>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gn="ctr"/>
            <a:r>
              <a:rPr lang="en-GB" sz="2500" b="1" dirty="0">
                <a:latin typeface="Arial" panose="020B0604020202020204" pitchFamily="34" charset="0"/>
                <a:cs typeface="Arial" panose="020B0604020202020204" pitchFamily="34" charset="0"/>
              </a:rPr>
              <a:t>Social Determinants</a:t>
            </a:r>
            <a:br>
              <a:rPr lang="en-GB" sz="2500" b="1" dirty="0">
                <a:latin typeface="Arial" panose="020B0604020202020204" pitchFamily="34" charset="0"/>
                <a:cs typeface="Arial" panose="020B0604020202020204" pitchFamily="34" charset="0"/>
              </a:rPr>
            </a:br>
            <a:r>
              <a:rPr lang="en-GB" sz="2500" b="1" dirty="0">
                <a:latin typeface="Arial" panose="020B0604020202020204" pitchFamily="34" charset="0"/>
                <a:cs typeface="Arial" panose="020B0604020202020204" pitchFamily="34" charset="0"/>
              </a:rPr>
              <a:t>of Health</a:t>
            </a:r>
          </a:p>
        </p:txBody>
      </p:sp>
      <p:sp>
        <p:nvSpPr>
          <p:cNvPr id="9" name="Oval 8">
            <a:extLst>
              <a:ext uri="{FF2B5EF4-FFF2-40B4-BE49-F238E27FC236}">
                <a16:creationId xmlns:a16="http://schemas.microsoft.com/office/drawing/2014/main" id="{D2034A32-D19B-4C53-841D-8CB63962FF2C}"/>
              </a:ext>
            </a:extLst>
          </p:cNvPr>
          <p:cNvSpPr/>
          <p:nvPr/>
        </p:nvSpPr>
        <p:spPr>
          <a:xfrm>
            <a:off x="1645518" y="4108899"/>
            <a:ext cx="987880" cy="987880"/>
          </a:xfrm>
          <a:prstGeom prst="ellipse">
            <a:avLst/>
          </a:prstGeom>
          <a:solidFill>
            <a:schemeClr val="bg1"/>
          </a:solidFill>
          <a:ln w="28575">
            <a:solidFill>
              <a:srgbClr val="D6043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3500" dirty="0">
                <a:solidFill>
                  <a:srgbClr val="D6043B"/>
                </a:solidFill>
                <a:latin typeface="Impact" panose="020B0806030902050204" pitchFamily="34" charset="0"/>
                <a:cs typeface="Arial" panose="020B0604020202020204" pitchFamily="34" charset="0"/>
              </a:rPr>
              <a:t>2</a:t>
            </a:r>
          </a:p>
        </p:txBody>
      </p:sp>
      <p:sp>
        <p:nvSpPr>
          <p:cNvPr id="10" name="Local driver">
            <a:extLst>
              <a:ext uri="{FF2B5EF4-FFF2-40B4-BE49-F238E27FC236}">
                <a16:creationId xmlns:a16="http://schemas.microsoft.com/office/drawing/2014/main" id="{B0318D3E-5058-4305-B79A-A4C06F4477D2}"/>
              </a:ext>
            </a:extLst>
          </p:cNvPr>
          <p:cNvSpPr/>
          <p:nvPr/>
        </p:nvSpPr>
        <p:spPr>
          <a:xfrm>
            <a:off x="2667627" y="4255968"/>
            <a:ext cx="7705097" cy="693741"/>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r>
              <a:rPr lang="en-GB" sz="2500" b="1" dirty="0">
                <a:latin typeface="Arial" panose="020B0604020202020204" pitchFamily="34" charset="0"/>
                <a:cs typeface="Arial" panose="020B0604020202020204" pitchFamily="34" charset="0"/>
              </a:rPr>
              <a:t>Ensure healthy standard of living for all</a:t>
            </a:r>
          </a:p>
        </p:txBody>
      </p:sp>
      <p:sp>
        <p:nvSpPr>
          <p:cNvPr id="11" name="Oval 10">
            <a:extLst>
              <a:ext uri="{FF2B5EF4-FFF2-40B4-BE49-F238E27FC236}">
                <a16:creationId xmlns:a16="http://schemas.microsoft.com/office/drawing/2014/main" id="{F2786419-4A27-4213-9564-83CC41FA2C8B}"/>
              </a:ext>
            </a:extLst>
          </p:cNvPr>
          <p:cNvSpPr/>
          <p:nvPr/>
        </p:nvSpPr>
        <p:spPr>
          <a:xfrm>
            <a:off x="1632867" y="3049360"/>
            <a:ext cx="987880" cy="987880"/>
          </a:xfrm>
          <a:prstGeom prst="ellipse">
            <a:avLst/>
          </a:prstGeom>
          <a:solidFill>
            <a:schemeClr val="bg1"/>
          </a:solidFill>
          <a:ln w="28575">
            <a:solidFill>
              <a:srgbClr val="D6043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3500" dirty="0">
                <a:solidFill>
                  <a:srgbClr val="D6043B"/>
                </a:solidFill>
                <a:latin typeface="Impact" panose="020B0806030902050204" pitchFamily="34" charset="0"/>
                <a:cs typeface="Arial" panose="020B0604020202020204" pitchFamily="34" charset="0"/>
              </a:rPr>
              <a:t>1</a:t>
            </a:r>
          </a:p>
        </p:txBody>
      </p:sp>
      <p:sp>
        <p:nvSpPr>
          <p:cNvPr id="12" name="Local driver">
            <a:extLst>
              <a:ext uri="{FF2B5EF4-FFF2-40B4-BE49-F238E27FC236}">
                <a16:creationId xmlns:a16="http://schemas.microsoft.com/office/drawing/2014/main" id="{77A0D741-B1E6-46E0-B2B5-5CA21A37E04F}"/>
              </a:ext>
            </a:extLst>
          </p:cNvPr>
          <p:cNvSpPr/>
          <p:nvPr/>
        </p:nvSpPr>
        <p:spPr>
          <a:xfrm>
            <a:off x="2654976" y="3123586"/>
            <a:ext cx="7705097" cy="839427"/>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r>
              <a:rPr lang="en-GB" sz="2500" b="1" dirty="0">
                <a:latin typeface="Arial" panose="020B0604020202020204" pitchFamily="34" charset="0"/>
                <a:cs typeface="Arial" panose="020B0604020202020204" pitchFamily="34" charset="0"/>
              </a:rPr>
              <a:t>Create fair employment and good work for all</a:t>
            </a:r>
          </a:p>
        </p:txBody>
      </p:sp>
      <p:sp>
        <p:nvSpPr>
          <p:cNvPr id="13" name="Oval 12">
            <a:extLst>
              <a:ext uri="{FF2B5EF4-FFF2-40B4-BE49-F238E27FC236}">
                <a16:creationId xmlns:a16="http://schemas.microsoft.com/office/drawing/2014/main" id="{19E31079-1EA0-4BC9-B77F-1C5BE26C3FC3}"/>
              </a:ext>
            </a:extLst>
          </p:cNvPr>
          <p:cNvSpPr/>
          <p:nvPr/>
        </p:nvSpPr>
        <p:spPr>
          <a:xfrm>
            <a:off x="1646598" y="5194710"/>
            <a:ext cx="987880" cy="987880"/>
          </a:xfrm>
          <a:prstGeom prst="ellipse">
            <a:avLst/>
          </a:prstGeom>
          <a:solidFill>
            <a:schemeClr val="bg1"/>
          </a:solidFill>
          <a:ln w="28575">
            <a:solidFill>
              <a:srgbClr val="D6043B"/>
            </a:solid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3500" dirty="0">
                <a:solidFill>
                  <a:srgbClr val="D6043B"/>
                </a:solidFill>
                <a:latin typeface="Impact" panose="020B0806030902050204" pitchFamily="34" charset="0"/>
                <a:cs typeface="Arial" panose="020B0604020202020204" pitchFamily="34" charset="0"/>
              </a:rPr>
              <a:t>3</a:t>
            </a:r>
          </a:p>
        </p:txBody>
      </p:sp>
      <p:sp>
        <p:nvSpPr>
          <p:cNvPr id="14" name="Local driver">
            <a:extLst>
              <a:ext uri="{FF2B5EF4-FFF2-40B4-BE49-F238E27FC236}">
                <a16:creationId xmlns:a16="http://schemas.microsoft.com/office/drawing/2014/main" id="{424B558C-720A-41A2-9345-36CD7434603E}"/>
              </a:ext>
            </a:extLst>
          </p:cNvPr>
          <p:cNvSpPr/>
          <p:nvPr/>
        </p:nvSpPr>
        <p:spPr>
          <a:xfrm>
            <a:off x="2667627" y="5220268"/>
            <a:ext cx="7705097" cy="936764"/>
          </a:xfrm>
          <a:prstGeom prst="roundRect">
            <a:avLst>
              <a:gd name="adj" fmla="val 3579"/>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r>
              <a:rPr lang="en-GB" sz="2500" b="1" dirty="0">
                <a:latin typeface="Arial" panose="020B0604020202020204" pitchFamily="34" charset="0"/>
                <a:cs typeface="Arial" panose="020B0604020202020204" pitchFamily="34" charset="0"/>
              </a:rPr>
              <a:t>Create and develop healthy and sustainable places and communities</a:t>
            </a:r>
          </a:p>
        </p:txBody>
      </p:sp>
      <p:sp>
        <p:nvSpPr>
          <p:cNvPr id="15" name="Local driver">
            <a:extLst>
              <a:ext uri="{FF2B5EF4-FFF2-40B4-BE49-F238E27FC236}">
                <a16:creationId xmlns:a16="http://schemas.microsoft.com/office/drawing/2014/main" id="{1018F485-E127-43ED-AC1D-1BDFA4A818BC}"/>
              </a:ext>
            </a:extLst>
          </p:cNvPr>
          <p:cNvSpPr/>
          <p:nvPr/>
        </p:nvSpPr>
        <p:spPr>
          <a:xfrm>
            <a:off x="6296025" y="568700"/>
            <a:ext cx="4076699" cy="1755400"/>
          </a:xfrm>
          <a:prstGeom prst="roundRect">
            <a:avLst>
              <a:gd name="adj" fmla="val 3579"/>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nchorCtr="0"/>
          <a:lstStyle/>
          <a:p>
            <a:pPr algn="r"/>
            <a:r>
              <a:rPr lang="en-GB" sz="3500" b="1" dirty="0">
                <a:solidFill>
                  <a:schemeClr val="bg1"/>
                </a:solidFill>
                <a:latin typeface="Arial" panose="020B0604020202020204" pitchFamily="34" charset="0"/>
                <a:cs typeface="Arial" panose="020B0604020202020204" pitchFamily="34" charset="0"/>
              </a:rPr>
              <a:t>Professor Sir Michael Marmot</a:t>
            </a:r>
          </a:p>
        </p:txBody>
      </p:sp>
    </p:spTree>
    <p:extLst>
      <p:ext uri="{BB962C8B-B14F-4D97-AF65-F5344CB8AC3E}">
        <p14:creationId xmlns:p14="http://schemas.microsoft.com/office/powerpoint/2010/main" val="4281860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3E11C11D-1E2B-4787-8705-90100EEDC9F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p:blipFill>
        <p:spPr bwMode="auto">
          <a:xfrm>
            <a:off x="-95250" y="-43501"/>
            <a:ext cx="12472512" cy="70110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026FD4F-7E83-49BF-9F82-24E434B87CAD}"/>
              </a:ext>
            </a:extLst>
          </p:cNvPr>
          <p:cNvSpPr/>
          <p:nvPr/>
        </p:nvSpPr>
        <p:spPr>
          <a:xfrm>
            <a:off x="938760" y="5139885"/>
            <a:ext cx="1882369" cy="572473"/>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ICS</a:t>
            </a:r>
          </a:p>
        </p:txBody>
      </p:sp>
      <p:sp>
        <p:nvSpPr>
          <p:cNvPr id="15" name="Rectangle 14">
            <a:extLst>
              <a:ext uri="{FF2B5EF4-FFF2-40B4-BE49-F238E27FC236}">
                <a16:creationId xmlns:a16="http://schemas.microsoft.com/office/drawing/2014/main" id="{A8116E34-E64C-4389-B43D-2C6525F8DDA4}"/>
              </a:ext>
            </a:extLst>
          </p:cNvPr>
          <p:cNvSpPr/>
          <p:nvPr/>
        </p:nvSpPr>
        <p:spPr>
          <a:xfrm>
            <a:off x="938761" y="3340181"/>
            <a:ext cx="1882370" cy="572473"/>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MHCLG</a:t>
            </a:r>
          </a:p>
        </p:txBody>
      </p:sp>
      <p:sp>
        <p:nvSpPr>
          <p:cNvPr id="16" name="Rectangle 15">
            <a:extLst>
              <a:ext uri="{FF2B5EF4-FFF2-40B4-BE49-F238E27FC236}">
                <a16:creationId xmlns:a16="http://schemas.microsoft.com/office/drawing/2014/main" id="{64FA85E3-91F7-4F06-A640-4EA2F216AE4B}"/>
              </a:ext>
            </a:extLst>
          </p:cNvPr>
          <p:cNvSpPr/>
          <p:nvPr/>
        </p:nvSpPr>
        <p:spPr>
          <a:xfrm>
            <a:off x="938761" y="4012007"/>
            <a:ext cx="1882370" cy="769755"/>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DHSC</a:t>
            </a:r>
          </a:p>
        </p:txBody>
      </p:sp>
      <p:sp>
        <p:nvSpPr>
          <p:cNvPr id="19" name="Rectangle 18">
            <a:extLst>
              <a:ext uri="{FF2B5EF4-FFF2-40B4-BE49-F238E27FC236}">
                <a16:creationId xmlns:a16="http://schemas.microsoft.com/office/drawing/2014/main" id="{9C99B810-0FD3-4214-8577-7CA288CD2653}"/>
              </a:ext>
            </a:extLst>
          </p:cNvPr>
          <p:cNvSpPr/>
          <p:nvPr/>
        </p:nvSpPr>
        <p:spPr>
          <a:xfrm>
            <a:off x="938760" y="5803907"/>
            <a:ext cx="1882369" cy="572473"/>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b="1" dirty="0">
                <a:latin typeface="Arial" panose="020B0604020202020204" pitchFamily="34" charset="0"/>
                <a:cs typeface="Arial" panose="020B0604020202020204" pitchFamily="34" charset="0"/>
              </a:rPr>
              <a:t>Essex County</a:t>
            </a:r>
          </a:p>
        </p:txBody>
      </p:sp>
      <p:sp>
        <p:nvSpPr>
          <p:cNvPr id="24" name="Rectangle 23">
            <a:extLst>
              <a:ext uri="{FF2B5EF4-FFF2-40B4-BE49-F238E27FC236}">
                <a16:creationId xmlns:a16="http://schemas.microsoft.com/office/drawing/2014/main" id="{D13AC191-7FDF-4876-877D-AF280E251825}"/>
              </a:ext>
            </a:extLst>
          </p:cNvPr>
          <p:cNvSpPr/>
          <p:nvPr/>
        </p:nvSpPr>
        <p:spPr>
          <a:xfrm>
            <a:off x="938761" y="1696950"/>
            <a:ext cx="1882370" cy="572473"/>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SMEs</a:t>
            </a:r>
          </a:p>
        </p:txBody>
      </p:sp>
      <p:sp>
        <p:nvSpPr>
          <p:cNvPr id="25" name="Rectangle 24">
            <a:extLst>
              <a:ext uri="{FF2B5EF4-FFF2-40B4-BE49-F238E27FC236}">
                <a16:creationId xmlns:a16="http://schemas.microsoft.com/office/drawing/2014/main" id="{2AC05720-404D-4FEB-897D-680F040CC575}"/>
              </a:ext>
            </a:extLst>
          </p:cNvPr>
          <p:cNvSpPr/>
          <p:nvPr/>
        </p:nvSpPr>
        <p:spPr>
          <a:xfrm>
            <a:off x="937686" y="921265"/>
            <a:ext cx="1883445" cy="692692"/>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000" b="1" dirty="0">
                <a:latin typeface="Arial" panose="020B0604020202020204" pitchFamily="34" charset="0"/>
                <a:cs typeface="Arial" panose="020B0604020202020204" pitchFamily="34" charset="0"/>
              </a:rPr>
              <a:t>University</a:t>
            </a:r>
          </a:p>
        </p:txBody>
      </p:sp>
      <p:sp>
        <p:nvSpPr>
          <p:cNvPr id="26" name="Rectangle 25">
            <a:extLst>
              <a:ext uri="{FF2B5EF4-FFF2-40B4-BE49-F238E27FC236}">
                <a16:creationId xmlns:a16="http://schemas.microsoft.com/office/drawing/2014/main" id="{1A344FC7-2E5C-4502-9907-D19D31BA4FF5}"/>
              </a:ext>
            </a:extLst>
          </p:cNvPr>
          <p:cNvSpPr/>
          <p:nvPr/>
        </p:nvSpPr>
        <p:spPr>
          <a:xfrm rot="16200000">
            <a:off x="-663305" y="5042200"/>
            <a:ext cx="2318808" cy="58557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300" b="1" i="1" dirty="0">
                <a:solidFill>
                  <a:schemeClr val="tx1">
                    <a:lumMod val="85000"/>
                    <a:lumOff val="15000"/>
                  </a:schemeClr>
                </a:solidFill>
                <a:latin typeface="Arial" panose="020B0604020202020204" pitchFamily="34" charset="0"/>
                <a:cs typeface="Arial" panose="020B0604020202020204" pitchFamily="34" charset="0"/>
              </a:rPr>
              <a:t>Local</a:t>
            </a:r>
          </a:p>
        </p:txBody>
      </p:sp>
      <p:sp>
        <p:nvSpPr>
          <p:cNvPr id="27" name="Rectangle 26">
            <a:extLst>
              <a:ext uri="{FF2B5EF4-FFF2-40B4-BE49-F238E27FC236}">
                <a16:creationId xmlns:a16="http://schemas.microsoft.com/office/drawing/2014/main" id="{F577CF01-40F8-4C48-9681-961BFEFAD19D}"/>
              </a:ext>
            </a:extLst>
          </p:cNvPr>
          <p:cNvSpPr/>
          <p:nvPr/>
        </p:nvSpPr>
        <p:spPr>
          <a:xfrm rot="16200000">
            <a:off x="-625002" y="3431171"/>
            <a:ext cx="2318808" cy="58557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300" b="1" i="1" dirty="0">
                <a:solidFill>
                  <a:schemeClr val="tx1">
                    <a:lumMod val="85000"/>
                    <a:lumOff val="15000"/>
                  </a:schemeClr>
                </a:solidFill>
                <a:latin typeface="Arial" panose="020B0604020202020204" pitchFamily="34" charset="0"/>
                <a:cs typeface="Arial" panose="020B0604020202020204" pitchFamily="34" charset="0"/>
              </a:rPr>
              <a:t>Government</a:t>
            </a:r>
          </a:p>
        </p:txBody>
      </p:sp>
      <p:sp>
        <p:nvSpPr>
          <p:cNvPr id="28" name="Rectangle 27">
            <a:extLst>
              <a:ext uri="{FF2B5EF4-FFF2-40B4-BE49-F238E27FC236}">
                <a16:creationId xmlns:a16="http://schemas.microsoft.com/office/drawing/2014/main" id="{03C5E6D6-A597-4452-8227-F78C7A689050}"/>
              </a:ext>
            </a:extLst>
          </p:cNvPr>
          <p:cNvSpPr/>
          <p:nvPr/>
        </p:nvSpPr>
        <p:spPr>
          <a:xfrm rot="16200000">
            <a:off x="-595084" y="896358"/>
            <a:ext cx="2318808" cy="58557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300" b="1" i="1" dirty="0">
                <a:solidFill>
                  <a:schemeClr val="tx1">
                    <a:lumMod val="85000"/>
                    <a:lumOff val="15000"/>
                  </a:schemeClr>
                </a:solidFill>
                <a:latin typeface="Arial" panose="020B0604020202020204" pitchFamily="34" charset="0"/>
                <a:cs typeface="Arial" panose="020B0604020202020204" pitchFamily="34" charset="0"/>
              </a:rPr>
              <a:t>Industry &amp; HE</a:t>
            </a:r>
          </a:p>
        </p:txBody>
      </p:sp>
    </p:spTree>
    <p:extLst>
      <p:ext uri="{BB962C8B-B14F-4D97-AF65-F5344CB8AC3E}">
        <p14:creationId xmlns:p14="http://schemas.microsoft.com/office/powerpoint/2010/main" val="12861445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9" grpId="0" animBg="1"/>
      <p:bldP spid="24" grpId="0" animBg="1"/>
      <p:bldP spid="25" grpId="0" animBg="1"/>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3E11C11D-1E2B-4787-8705-90100EEDC9F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p:blipFill>
        <p:spPr bwMode="auto">
          <a:xfrm>
            <a:off x="-280512" y="-153063"/>
            <a:ext cx="12472512" cy="70110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026FD4F-7E83-49BF-9F82-24E434B87CAD}"/>
              </a:ext>
            </a:extLst>
          </p:cNvPr>
          <p:cNvSpPr/>
          <p:nvPr/>
        </p:nvSpPr>
        <p:spPr>
          <a:xfrm>
            <a:off x="938760" y="5139885"/>
            <a:ext cx="1882369" cy="572473"/>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ICS</a:t>
            </a:r>
          </a:p>
        </p:txBody>
      </p:sp>
      <p:sp>
        <p:nvSpPr>
          <p:cNvPr id="15" name="Rectangle 14">
            <a:extLst>
              <a:ext uri="{FF2B5EF4-FFF2-40B4-BE49-F238E27FC236}">
                <a16:creationId xmlns:a16="http://schemas.microsoft.com/office/drawing/2014/main" id="{A8116E34-E64C-4389-B43D-2C6525F8DDA4}"/>
              </a:ext>
            </a:extLst>
          </p:cNvPr>
          <p:cNvSpPr/>
          <p:nvPr/>
        </p:nvSpPr>
        <p:spPr>
          <a:xfrm>
            <a:off x="938761" y="3340181"/>
            <a:ext cx="1882370" cy="572473"/>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MHCLG</a:t>
            </a:r>
          </a:p>
        </p:txBody>
      </p:sp>
      <p:sp>
        <p:nvSpPr>
          <p:cNvPr id="16" name="Rectangle 15">
            <a:extLst>
              <a:ext uri="{FF2B5EF4-FFF2-40B4-BE49-F238E27FC236}">
                <a16:creationId xmlns:a16="http://schemas.microsoft.com/office/drawing/2014/main" id="{64FA85E3-91F7-4F06-A640-4EA2F216AE4B}"/>
              </a:ext>
            </a:extLst>
          </p:cNvPr>
          <p:cNvSpPr/>
          <p:nvPr/>
        </p:nvSpPr>
        <p:spPr>
          <a:xfrm>
            <a:off x="938761" y="4012007"/>
            <a:ext cx="1882370" cy="769755"/>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DHSC</a:t>
            </a:r>
          </a:p>
        </p:txBody>
      </p:sp>
      <p:sp>
        <p:nvSpPr>
          <p:cNvPr id="18" name="Arrow: Pentagon 17">
            <a:extLst>
              <a:ext uri="{FF2B5EF4-FFF2-40B4-BE49-F238E27FC236}">
                <a16:creationId xmlns:a16="http://schemas.microsoft.com/office/drawing/2014/main" id="{38F31AED-6254-488D-93A6-6C4F29F7C968}"/>
              </a:ext>
            </a:extLst>
          </p:cNvPr>
          <p:cNvSpPr/>
          <p:nvPr/>
        </p:nvSpPr>
        <p:spPr>
          <a:xfrm>
            <a:off x="3502882" y="1069664"/>
            <a:ext cx="3997551" cy="816464"/>
          </a:xfrm>
          <a:prstGeom prst="homePlate">
            <a:avLst>
              <a:gd name="adj" fmla="val 45214"/>
            </a:avLst>
          </a:prstGeom>
          <a:solidFill>
            <a:srgbClr val="F2F2F2"/>
          </a:solidFill>
          <a:ln w="57150">
            <a:solidFill>
              <a:srgbClr val="D11E46"/>
            </a:solidFill>
          </a:ln>
        </p:spPr>
        <p:style>
          <a:lnRef idx="2">
            <a:schemeClr val="accent1">
              <a:shade val="50000"/>
            </a:schemeClr>
          </a:lnRef>
          <a:fillRef idx="1">
            <a:schemeClr val="accent1"/>
          </a:fillRef>
          <a:effectRef idx="0">
            <a:schemeClr val="accent1"/>
          </a:effectRef>
          <a:fontRef idx="minor">
            <a:schemeClr val="lt1"/>
          </a:fontRef>
        </p:style>
        <p:txBody>
          <a:bodyPr lIns="324000" rIns="108000" rtlCol="0" anchor="ctr"/>
          <a:lstStyle/>
          <a:p>
            <a:r>
              <a:rPr lang="en-GB" sz="2200" b="1" dirty="0">
                <a:solidFill>
                  <a:srgbClr val="D11E46"/>
                </a:solidFill>
                <a:latin typeface="Arial" panose="020B0604020202020204" pitchFamily="34" charset="0"/>
                <a:cs typeface="Arial" panose="020B0604020202020204" pitchFamily="34" charset="0"/>
              </a:rPr>
              <a:t>A place to pioneer fresh policy ideas</a:t>
            </a:r>
          </a:p>
        </p:txBody>
      </p:sp>
      <p:sp>
        <p:nvSpPr>
          <p:cNvPr id="20" name="Arrow: Pentagon 19">
            <a:extLst>
              <a:ext uri="{FF2B5EF4-FFF2-40B4-BE49-F238E27FC236}">
                <a16:creationId xmlns:a16="http://schemas.microsoft.com/office/drawing/2014/main" id="{62660610-21B4-472E-AF4D-6C6AB308B05C}"/>
              </a:ext>
            </a:extLst>
          </p:cNvPr>
          <p:cNvSpPr/>
          <p:nvPr/>
        </p:nvSpPr>
        <p:spPr>
          <a:xfrm>
            <a:off x="3502882" y="1995303"/>
            <a:ext cx="3997551" cy="1236275"/>
          </a:xfrm>
          <a:prstGeom prst="homePlate">
            <a:avLst>
              <a:gd name="adj" fmla="val 27493"/>
            </a:avLst>
          </a:prstGeom>
          <a:solidFill>
            <a:srgbClr val="F2F2F2"/>
          </a:solidFill>
          <a:ln w="57150">
            <a:solidFill>
              <a:srgbClr val="D11E46"/>
            </a:solidFill>
          </a:ln>
        </p:spPr>
        <p:style>
          <a:lnRef idx="2">
            <a:schemeClr val="accent1">
              <a:shade val="50000"/>
            </a:schemeClr>
          </a:lnRef>
          <a:fillRef idx="1">
            <a:schemeClr val="accent1"/>
          </a:fillRef>
          <a:effectRef idx="0">
            <a:schemeClr val="accent1"/>
          </a:effectRef>
          <a:fontRef idx="minor">
            <a:schemeClr val="lt1"/>
          </a:fontRef>
        </p:style>
        <p:txBody>
          <a:bodyPr lIns="252000" rIns="108000" rtlCol="0" anchor="ctr"/>
          <a:lstStyle/>
          <a:p>
            <a:r>
              <a:rPr lang="en-GB" sz="2200" b="1" dirty="0">
                <a:solidFill>
                  <a:srgbClr val="D11E46"/>
                </a:solidFill>
                <a:latin typeface="Arial" panose="020B0604020202020204" pitchFamily="34" charset="0"/>
                <a:cs typeface="Arial" panose="020B0604020202020204" pitchFamily="34" charset="0"/>
              </a:rPr>
              <a:t>Joined up centre for training specific roles (e.g. prevention models)</a:t>
            </a:r>
          </a:p>
        </p:txBody>
      </p:sp>
      <p:sp>
        <p:nvSpPr>
          <p:cNvPr id="21" name="Rectangle 20">
            <a:extLst>
              <a:ext uri="{FF2B5EF4-FFF2-40B4-BE49-F238E27FC236}">
                <a16:creationId xmlns:a16="http://schemas.microsoft.com/office/drawing/2014/main" id="{08CD7E4E-9F55-4342-A0E7-1BB7D75663B6}"/>
              </a:ext>
            </a:extLst>
          </p:cNvPr>
          <p:cNvSpPr/>
          <p:nvPr/>
        </p:nvSpPr>
        <p:spPr>
          <a:xfrm>
            <a:off x="10068015" y="1995303"/>
            <a:ext cx="1882371" cy="1541849"/>
          </a:xfrm>
          <a:prstGeom prst="rect">
            <a:avLst/>
          </a:prstGeom>
          <a:solidFill>
            <a:srgbClr val="D11E4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GB" sz="2300" b="1" dirty="0">
                <a:latin typeface="Arial" panose="020B0604020202020204" pitchFamily="34" charset="0"/>
                <a:cs typeface="Arial" panose="020B0604020202020204" pitchFamily="34" charset="0"/>
              </a:rPr>
              <a:t>New Prevention Models</a:t>
            </a:r>
          </a:p>
        </p:txBody>
      </p:sp>
      <p:sp>
        <p:nvSpPr>
          <p:cNvPr id="22" name="Rectangle 21">
            <a:extLst>
              <a:ext uri="{FF2B5EF4-FFF2-40B4-BE49-F238E27FC236}">
                <a16:creationId xmlns:a16="http://schemas.microsoft.com/office/drawing/2014/main" id="{63DCA727-86F9-443D-85F9-ED4B20BA17AD}"/>
              </a:ext>
            </a:extLst>
          </p:cNvPr>
          <p:cNvSpPr/>
          <p:nvPr/>
        </p:nvSpPr>
        <p:spPr>
          <a:xfrm>
            <a:off x="2965736" y="362774"/>
            <a:ext cx="2318808" cy="58557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300" b="1" i="1" dirty="0">
                <a:solidFill>
                  <a:schemeClr val="tx1">
                    <a:lumMod val="85000"/>
                    <a:lumOff val="15000"/>
                  </a:schemeClr>
                </a:solidFill>
                <a:latin typeface="Arial" panose="020B0604020202020204" pitchFamily="34" charset="0"/>
                <a:cs typeface="Arial" panose="020B0604020202020204" pitchFamily="34" charset="0"/>
              </a:rPr>
              <a:t>Need</a:t>
            </a:r>
          </a:p>
        </p:txBody>
      </p:sp>
      <p:sp>
        <p:nvSpPr>
          <p:cNvPr id="23" name="Rectangle 22">
            <a:extLst>
              <a:ext uri="{FF2B5EF4-FFF2-40B4-BE49-F238E27FC236}">
                <a16:creationId xmlns:a16="http://schemas.microsoft.com/office/drawing/2014/main" id="{A4DAB894-553B-424B-84D2-5F1E2EC0380C}"/>
              </a:ext>
            </a:extLst>
          </p:cNvPr>
          <p:cNvSpPr/>
          <p:nvPr/>
        </p:nvSpPr>
        <p:spPr>
          <a:xfrm>
            <a:off x="9953365" y="921265"/>
            <a:ext cx="2318808" cy="6926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100" b="1" i="1" dirty="0">
                <a:solidFill>
                  <a:schemeClr val="tx1">
                    <a:lumMod val="85000"/>
                    <a:lumOff val="15000"/>
                  </a:schemeClr>
                </a:solidFill>
                <a:latin typeface="Arial" panose="020B0604020202020204" pitchFamily="34" charset="0"/>
                <a:cs typeface="Arial" panose="020B0604020202020204" pitchFamily="34" charset="0"/>
              </a:rPr>
              <a:t>Goal</a:t>
            </a:r>
          </a:p>
        </p:txBody>
      </p:sp>
      <p:sp>
        <p:nvSpPr>
          <p:cNvPr id="19" name="Rectangle 18">
            <a:extLst>
              <a:ext uri="{FF2B5EF4-FFF2-40B4-BE49-F238E27FC236}">
                <a16:creationId xmlns:a16="http://schemas.microsoft.com/office/drawing/2014/main" id="{9C99B810-0FD3-4214-8577-7CA288CD2653}"/>
              </a:ext>
            </a:extLst>
          </p:cNvPr>
          <p:cNvSpPr/>
          <p:nvPr/>
        </p:nvSpPr>
        <p:spPr>
          <a:xfrm>
            <a:off x="938760" y="5803907"/>
            <a:ext cx="1882369" cy="572473"/>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b="1" dirty="0">
                <a:latin typeface="Arial" panose="020B0604020202020204" pitchFamily="34" charset="0"/>
                <a:cs typeface="Arial" panose="020B0604020202020204" pitchFamily="34" charset="0"/>
              </a:rPr>
              <a:t>Essex County</a:t>
            </a:r>
          </a:p>
        </p:txBody>
      </p:sp>
      <p:sp>
        <p:nvSpPr>
          <p:cNvPr id="24" name="Rectangle 23">
            <a:extLst>
              <a:ext uri="{FF2B5EF4-FFF2-40B4-BE49-F238E27FC236}">
                <a16:creationId xmlns:a16="http://schemas.microsoft.com/office/drawing/2014/main" id="{D13AC191-7FDF-4876-877D-AF280E251825}"/>
              </a:ext>
            </a:extLst>
          </p:cNvPr>
          <p:cNvSpPr/>
          <p:nvPr/>
        </p:nvSpPr>
        <p:spPr>
          <a:xfrm>
            <a:off x="938761" y="1696950"/>
            <a:ext cx="1882370" cy="572473"/>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300" b="1" dirty="0">
                <a:latin typeface="Arial" panose="020B0604020202020204" pitchFamily="34" charset="0"/>
                <a:cs typeface="Arial" panose="020B0604020202020204" pitchFamily="34" charset="0"/>
              </a:rPr>
              <a:t>SMEs</a:t>
            </a:r>
          </a:p>
        </p:txBody>
      </p:sp>
      <p:sp>
        <p:nvSpPr>
          <p:cNvPr id="25" name="Rectangle 24">
            <a:extLst>
              <a:ext uri="{FF2B5EF4-FFF2-40B4-BE49-F238E27FC236}">
                <a16:creationId xmlns:a16="http://schemas.microsoft.com/office/drawing/2014/main" id="{2AC05720-404D-4FEB-897D-680F040CC575}"/>
              </a:ext>
            </a:extLst>
          </p:cNvPr>
          <p:cNvSpPr/>
          <p:nvPr/>
        </p:nvSpPr>
        <p:spPr>
          <a:xfrm>
            <a:off x="937686" y="921265"/>
            <a:ext cx="1883445" cy="692692"/>
          </a:xfrm>
          <a:prstGeom prst="rect">
            <a:avLst/>
          </a:prstGeom>
          <a:solidFill>
            <a:srgbClr val="E33D6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r>
              <a:rPr lang="en-GB" sz="2000" b="1" dirty="0">
                <a:latin typeface="Arial" panose="020B0604020202020204" pitchFamily="34" charset="0"/>
                <a:cs typeface="Arial" panose="020B0604020202020204" pitchFamily="34" charset="0"/>
              </a:rPr>
              <a:t>University</a:t>
            </a:r>
          </a:p>
        </p:txBody>
      </p:sp>
      <p:sp>
        <p:nvSpPr>
          <p:cNvPr id="26" name="Rectangle 25">
            <a:extLst>
              <a:ext uri="{FF2B5EF4-FFF2-40B4-BE49-F238E27FC236}">
                <a16:creationId xmlns:a16="http://schemas.microsoft.com/office/drawing/2014/main" id="{1A344FC7-2E5C-4502-9907-D19D31BA4FF5}"/>
              </a:ext>
            </a:extLst>
          </p:cNvPr>
          <p:cNvSpPr/>
          <p:nvPr/>
        </p:nvSpPr>
        <p:spPr>
          <a:xfrm rot="16200000">
            <a:off x="-221981" y="5443313"/>
            <a:ext cx="1436162" cy="58557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300" b="1" i="1" dirty="0">
                <a:solidFill>
                  <a:schemeClr val="tx1">
                    <a:lumMod val="85000"/>
                    <a:lumOff val="15000"/>
                  </a:schemeClr>
                </a:solidFill>
                <a:latin typeface="Arial" panose="020B0604020202020204" pitchFamily="34" charset="0"/>
                <a:cs typeface="Arial" panose="020B0604020202020204" pitchFamily="34" charset="0"/>
              </a:rPr>
              <a:t>Local</a:t>
            </a:r>
          </a:p>
        </p:txBody>
      </p:sp>
      <p:sp>
        <p:nvSpPr>
          <p:cNvPr id="27" name="Rectangle 26">
            <a:extLst>
              <a:ext uri="{FF2B5EF4-FFF2-40B4-BE49-F238E27FC236}">
                <a16:creationId xmlns:a16="http://schemas.microsoft.com/office/drawing/2014/main" id="{F577CF01-40F8-4C48-9681-961BFEFAD19D}"/>
              </a:ext>
            </a:extLst>
          </p:cNvPr>
          <p:cNvSpPr/>
          <p:nvPr/>
        </p:nvSpPr>
        <p:spPr>
          <a:xfrm rot="16200000">
            <a:off x="-625002" y="3420993"/>
            <a:ext cx="2318808" cy="58557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300" b="1" i="1" dirty="0">
                <a:solidFill>
                  <a:schemeClr val="tx1">
                    <a:lumMod val="85000"/>
                    <a:lumOff val="15000"/>
                  </a:schemeClr>
                </a:solidFill>
                <a:latin typeface="Arial" panose="020B0604020202020204" pitchFamily="34" charset="0"/>
                <a:cs typeface="Arial" panose="020B0604020202020204" pitchFamily="34" charset="0"/>
              </a:rPr>
              <a:t>Government</a:t>
            </a:r>
          </a:p>
        </p:txBody>
      </p:sp>
      <p:sp>
        <p:nvSpPr>
          <p:cNvPr id="28" name="Rectangle 27">
            <a:extLst>
              <a:ext uri="{FF2B5EF4-FFF2-40B4-BE49-F238E27FC236}">
                <a16:creationId xmlns:a16="http://schemas.microsoft.com/office/drawing/2014/main" id="{03C5E6D6-A597-4452-8227-F78C7A689050}"/>
              </a:ext>
            </a:extLst>
          </p:cNvPr>
          <p:cNvSpPr/>
          <p:nvPr/>
        </p:nvSpPr>
        <p:spPr>
          <a:xfrm rot="16200000">
            <a:off x="-595085" y="957351"/>
            <a:ext cx="2318808" cy="585575"/>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300" b="1" i="1" dirty="0">
                <a:solidFill>
                  <a:schemeClr val="tx1">
                    <a:lumMod val="85000"/>
                    <a:lumOff val="15000"/>
                  </a:schemeClr>
                </a:solidFill>
                <a:latin typeface="Arial" panose="020B0604020202020204" pitchFamily="34" charset="0"/>
                <a:cs typeface="Arial" panose="020B0604020202020204" pitchFamily="34" charset="0"/>
              </a:rPr>
              <a:t>Industry &amp; HE</a:t>
            </a:r>
          </a:p>
        </p:txBody>
      </p:sp>
      <p:sp>
        <p:nvSpPr>
          <p:cNvPr id="30" name="Oval 29">
            <a:extLst>
              <a:ext uri="{FF2B5EF4-FFF2-40B4-BE49-F238E27FC236}">
                <a16:creationId xmlns:a16="http://schemas.microsoft.com/office/drawing/2014/main" id="{4C97977E-3C70-4FDE-A32C-F266CFB2DBA3}"/>
              </a:ext>
            </a:extLst>
          </p:cNvPr>
          <p:cNvSpPr/>
          <p:nvPr/>
        </p:nvSpPr>
        <p:spPr>
          <a:xfrm>
            <a:off x="3032569" y="1134996"/>
            <a:ext cx="685800" cy="685800"/>
          </a:xfrm>
          <a:prstGeom prst="ellipse">
            <a:avLst/>
          </a:prstGeom>
          <a:solidFill>
            <a:srgbClr val="D11E4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dirty="0">
                <a:latin typeface="Arial" panose="020B0604020202020204" pitchFamily="34" charset="0"/>
                <a:cs typeface="Arial" panose="020B0604020202020204" pitchFamily="34" charset="0"/>
              </a:rPr>
              <a:t>1</a:t>
            </a:r>
          </a:p>
        </p:txBody>
      </p:sp>
      <p:sp>
        <p:nvSpPr>
          <p:cNvPr id="31" name="Oval 30">
            <a:extLst>
              <a:ext uri="{FF2B5EF4-FFF2-40B4-BE49-F238E27FC236}">
                <a16:creationId xmlns:a16="http://schemas.microsoft.com/office/drawing/2014/main" id="{E4B9EFD7-ECA9-4F76-B0E4-06F15040541F}"/>
              </a:ext>
            </a:extLst>
          </p:cNvPr>
          <p:cNvSpPr/>
          <p:nvPr/>
        </p:nvSpPr>
        <p:spPr>
          <a:xfrm>
            <a:off x="3032569" y="2261075"/>
            <a:ext cx="685800" cy="685800"/>
          </a:xfrm>
          <a:prstGeom prst="ellipse">
            <a:avLst/>
          </a:prstGeom>
          <a:solidFill>
            <a:srgbClr val="D11E4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dirty="0">
                <a:latin typeface="Arial" panose="020B0604020202020204" pitchFamily="34" charset="0"/>
                <a:cs typeface="Arial" panose="020B0604020202020204" pitchFamily="34" charset="0"/>
              </a:rPr>
              <a:t>2</a:t>
            </a:r>
          </a:p>
        </p:txBody>
      </p:sp>
      <p:sp>
        <p:nvSpPr>
          <p:cNvPr id="32" name="Arrow: Pentagon 31">
            <a:extLst>
              <a:ext uri="{FF2B5EF4-FFF2-40B4-BE49-F238E27FC236}">
                <a16:creationId xmlns:a16="http://schemas.microsoft.com/office/drawing/2014/main" id="{AA3E97E9-B9C8-4254-A682-14CEE886A2CC}"/>
              </a:ext>
            </a:extLst>
          </p:cNvPr>
          <p:cNvSpPr/>
          <p:nvPr/>
        </p:nvSpPr>
        <p:spPr>
          <a:xfrm>
            <a:off x="3502882" y="3334567"/>
            <a:ext cx="3997551" cy="1153118"/>
          </a:xfrm>
          <a:prstGeom prst="homePlate">
            <a:avLst>
              <a:gd name="adj" fmla="val 45214"/>
            </a:avLst>
          </a:prstGeom>
          <a:solidFill>
            <a:srgbClr val="F2F2F2"/>
          </a:solidFill>
          <a:ln w="57150">
            <a:solidFill>
              <a:srgbClr val="D11E46"/>
            </a:solidFill>
          </a:ln>
        </p:spPr>
        <p:style>
          <a:lnRef idx="2">
            <a:schemeClr val="accent1">
              <a:shade val="50000"/>
            </a:schemeClr>
          </a:lnRef>
          <a:fillRef idx="1">
            <a:schemeClr val="accent1"/>
          </a:fillRef>
          <a:effectRef idx="0">
            <a:schemeClr val="accent1"/>
          </a:effectRef>
          <a:fontRef idx="minor">
            <a:schemeClr val="lt1"/>
          </a:fontRef>
        </p:style>
        <p:txBody>
          <a:bodyPr lIns="252000" rIns="108000" rtlCol="0" anchor="ctr"/>
          <a:lstStyle/>
          <a:p>
            <a:r>
              <a:rPr lang="en-GB" sz="2200" b="1" dirty="0">
                <a:solidFill>
                  <a:srgbClr val="D11E46"/>
                </a:solidFill>
                <a:latin typeface="Arial" panose="020B0604020202020204" pitchFamily="34" charset="0"/>
                <a:cs typeface="Arial" panose="020B0604020202020204" pitchFamily="34" charset="0"/>
              </a:rPr>
              <a:t>Patient-centric, practical policy feedback for personalised care</a:t>
            </a:r>
          </a:p>
        </p:txBody>
      </p:sp>
      <p:sp>
        <p:nvSpPr>
          <p:cNvPr id="33" name="Oval 32">
            <a:extLst>
              <a:ext uri="{FF2B5EF4-FFF2-40B4-BE49-F238E27FC236}">
                <a16:creationId xmlns:a16="http://schemas.microsoft.com/office/drawing/2014/main" id="{2F75CD83-F644-448C-98BA-EEF80AB4B808}"/>
              </a:ext>
            </a:extLst>
          </p:cNvPr>
          <p:cNvSpPr/>
          <p:nvPr/>
        </p:nvSpPr>
        <p:spPr>
          <a:xfrm>
            <a:off x="3032569" y="3558761"/>
            <a:ext cx="685800" cy="685800"/>
          </a:xfrm>
          <a:prstGeom prst="ellipse">
            <a:avLst/>
          </a:prstGeom>
          <a:solidFill>
            <a:srgbClr val="D11E4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dirty="0">
                <a:latin typeface="Arial" panose="020B0604020202020204" pitchFamily="34" charset="0"/>
                <a:cs typeface="Arial" panose="020B0604020202020204" pitchFamily="34" charset="0"/>
              </a:rPr>
              <a:t>3</a:t>
            </a:r>
          </a:p>
        </p:txBody>
      </p:sp>
      <p:sp>
        <p:nvSpPr>
          <p:cNvPr id="34" name="Arrow: Pentagon 33">
            <a:extLst>
              <a:ext uri="{FF2B5EF4-FFF2-40B4-BE49-F238E27FC236}">
                <a16:creationId xmlns:a16="http://schemas.microsoft.com/office/drawing/2014/main" id="{A6B97145-5540-4FCE-92DE-F9231EF6B0DE}"/>
              </a:ext>
            </a:extLst>
          </p:cNvPr>
          <p:cNvSpPr/>
          <p:nvPr/>
        </p:nvSpPr>
        <p:spPr>
          <a:xfrm>
            <a:off x="3501293" y="5159542"/>
            <a:ext cx="3997551" cy="1153118"/>
          </a:xfrm>
          <a:prstGeom prst="homePlate">
            <a:avLst>
              <a:gd name="adj" fmla="val 45214"/>
            </a:avLst>
          </a:prstGeom>
          <a:solidFill>
            <a:srgbClr val="F2F2F2"/>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252000" rIns="108000" rtlCol="0" anchor="ctr"/>
          <a:lstStyle/>
          <a:p>
            <a:r>
              <a:rPr lang="en-GB" sz="2200" b="1" dirty="0">
                <a:solidFill>
                  <a:schemeClr val="accent1">
                    <a:lumMod val="75000"/>
                  </a:schemeClr>
                </a:solidFill>
                <a:latin typeface="Arial" panose="020B0604020202020204" pitchFamily="34" charset="0"/>
                <a:cs typeface="Arial" panose="020B0604020202020204" pitchFamily="34" charset="0"/>
              </a:rPr>
              <a:t>Local employment and economic regeneration</a:t>
            </a:r>
          </a:p>
        </p:txBody>
      </p:sp>
      <p:sp>
        <p:nvSpPr>
          <p:cNvPr id="35" name="Oval 34">
            <a:extLst>
              <a:ext uri="{FF2B5EF4-FFF2-40B4-BE49-F238E27FC236}">
                <a16:creationId xmlns:a16="http://schemas.microsoft.com/office/drawing/2014/main" id="{88206052-568E-4754-9631-7E6278E57012}"/>
              </a:ext>
            </a:extLst>
          </p:cNvPr>
          <p:cNvSpPr/>
          <p:nvPr/>
        </p:nvSpPr>
        <p:spPr>
          <a:xfrm>
            <a:off x="3030980" y="5383736"/>
            <a:ext cx="685800" cy="685800"/>
          </a:xfrm>
          <a:prstGeom prst="ellipse">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500" b="1" dirty="0">
                <a:latin typeface="Arial" panose="020B0604020202020204" pitchFamily="34" charset="0"/>
                <a:cs typeface="Arial" panose="020B0604020202020204" pitchFamily="34" charset="0"/>
              </a:rPr>
              <a:t>1</a:t>
            </a:r>
          </a:p>
        </p:txBody>
      </p:sp>
      <p:sp>
        <p:nvSpPr>
          <p:cNvPr id="36" name="Rectangle 35">
            <a:extLst>
              <a:ext uri="{FF2B5EF4-FFF2-40B4-BE49-F238E27FC236}">
                <a16:creationId xmlns:a16="http://schemas.microsoft.com/office/drawing/2014/main" id="{31434F52-4DD6-49B0-8232-F8D4C2F247B8}"/>
              </a:ext>
            </a:extLst>
          </p:cNvPr>
          <p:cNvSpPr/>
          <p:nvPr/>
        </p:nvSpPr>
        <p:spPr>
          <a:xfrm>
            <a:off x="7673273" y="4102260"/>
            <a:ext cx="1882371" cy="1541849"/>
          </a:xfrm>
          <a:prstGeom prst="rect">
            <a:avLst/>
          </a:prstGeom>
          <a:solidFill>
            <a:schemeClr val="accent1">
              <a:lumMod val="75000"/>
            </a:schemeClr>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ctr"/>
            <a:r>
              <a:rPr lang="en-GB" sz="2300" b="1" dirty="0">
                <a:latin typeface="Arial" panose="020B0604020202020204" pitchFamily="34" charset="0"/>
                <a:cs typeface="Arial" panose="020B0604020202020204" pitchFamily="34" charset="0"/>
              </a:rPr>
              <a:t>ICS Long Term Plan</a:t>
            </a:r>
          </a:p>
        </p:txBody>
      </p:sp>
      <p:sp>
        <p:nvSpPr>
          <p:cNvPr id="37" name="Arrow: Pentagon 36">
            <a:extLst>
              <a:ext uri="{FF2B5EF4-FFF2-40B4-BE49-F238E27FC236}">
                <a16:creationId xmlns:a16="http://schemas.microsoft.com/office/drawing/2014/main" id="{F4CCD5A6-9FDD-4A09-A49E-17F6B907FA09}"/>
              </a:ext>
            </a:extLst>
          </p:cNvPr>
          <p:cNvSpPr/>
          <p:nvPr/>
        </p:nvSpPr>
        <p:spPr>
          <a:xfrm>
            <a:off x="7573605" y="1973666"/>
            <a:ext cx="2421238" cy="1541849"/>
          </a:xfrm>
          <a:prstGeom prst="homePlate">
            <a:avLst>
              <a:gd name="adj" fmla="val 24054"/>
            </a:avLst>
          </a:prstGeom>
          <a:solidFill>
            <a:srgbClr val="D11E4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GB" sz="2100" b="1" dirty="0">
                <a:latin typeface="Arial" panose="020B0604020202020204" pitchFamily="34" charset="0"/>
                <a:cs typeface="Arial" panose="020B0604020202020204" pitchFamily="34" charset="0"/>
              </a:rPr>
              <a:t>Establishment of Clacton PLACE</a:t>
            </a:r>
          </a:p>
        </p:txBody>
      </p:sp>
      <p:cxnSp>
        <p:nvCxnSpPr>
          <p:cNvPr id="6" name="Connector: Elbow 5">
            <a:extLst>
              <a:ext uri="{FF2B5EF4-FFF2-40B4-BE49-F238E27FC236}">
                <a16:creationId xmlns:a16="http://schemas.microsoft.com/office/drawing/2014/main" id="{21888B28-EA56-4D2A-8140-F87BD17508D2}"/>
              </a:ext>
            </a:extLst>
          </p:cNvPr>
          <p:cNvCxnSpPr>
            <a:cxnSpLocks/>
            <a:stCxn id="34" idx="2"/>
            <a:endCxn id="36" idx="2"/>
          </p:cNvCxnSpPr>
          <p:nvPr/>
        </p:nvCxnSpPr>
        <p:spPr>
          <a:xfrm rot="5400000" flipH="1" flipV="1">
            <a:off x="6592645" y="4290847"/>
            <a:ext cx="668551" cy="3375076"/>
          </a:xfrm>
          <a:prstGeom prst="bentConnector3">
            <a:avLst>
              <a:gd name="adj1" fmla="val -34193"/>
            </a:avLst>
          </a:prstGeom>
          <a:ln w="571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A433D7EA-E247-4F93-946E-9972D36CEF3B}"/>
              </a:ext>
            </a:extLst>
          </p:cNvPr>
          <p:cNvCxnSpPr>
            <a:cxnSpLocks/>
            <a:stCxn id="36" idx="0"/>
            <a:endCxn id="37" idx="2"/>
          </p:cNvCxnSpPr>
          <p:nvPr/>
        </p:nvCxnSpPr>
        <p:spPr>
          <a:xfrm rot="16200000" flipV="1">
            <a:off x="8313251" y="3801051"/>
            <a:ext cx="586745" cy="15673"/>
          </a:xfrm>
          <a:prstGeom prst="bentConnector3">
            <a:avLst>
              <a:gd name="adj1" fmla="val 50000"/>
            </a:avLst>
          </a:prstGeom>
          <a:ln w="5715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F22A229-4FA0-42DB-A5FE-B67703CC08A7}"/>
              </a:ext>
            </a:extLst>
          </p:cNvPr>
          <p:cNvSpPr/>
          <p:nvPr/>
        </p:nvSpPr>
        <p:spPr>
          <a:xfrm>
            <a:off x="7498844" y="921265"/>
            <a:ext cx="2318808" cy="692692"/>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2100" b="1" i="1" dirty="0">
                <a:solidFill>
                  <a:schemeClr val="tx1">
                    <a:lumMod val="85000"/>
                    <a:lumOff val="15000"/>
                  </a:schemeClr>
                </a:solidFill>
                <a:latin typeface="Arial" panose="020B0604020202020204" pitchFamily="34" charset="0"/>
                <a:cs typeface="Arial" panose="020B0604020202020204" pitchFamily="34" charset="0"/>
              </a:rPr>
              <a:t>Business Case</a:t>
            </a:r>
          </a:p>
        </p:txBody>
      </p:sp>
    </p:spTree>
    <p:extLst>
      <p:ext uri="{BB962C8B-B14F-4D97-AF65-F5344CB8AC3E}">
        <p14:creationId xmlns:p14="http://schemas.microsoft.com/office/powerpoint/2010/main" val="24144182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15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p:bldP spid="23" grpId="0"/>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wearing a suit and tie smiling at the camera&#10;&#10;Description automatically generated">
            <a:extLst>
              <a:ext uri="{FF2B5EF4-FFF2-40B4-BE49-F238E27FC236}">
                <a16:creationId xmlns:a16="http://schemas.microsoft.com/office/drawing/2014/main" id="{2A28FC80-EA78-4AF3-A2BC-9E58361A902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594" r="4594"/>
          <a:stretch>
            <a:fillRect/>
          </a:stretch>
        </p:blipFill>
        <p:spPr>
          <a:xfrm>
            <a:off x="638248" y="443667"/>
            <a:ext cx="1822304" cy="1820862"/>
          </a:xfrm>
        </p:spPr>
      </p:pic>
      <p:pic>
        <p:nvPicPr>
          <p:cNvPr id="14" name="Picture Placeholder 13" descr="A person wearing a suit and tie smiling at the camera&#10;&#10;Description automatically generated">
            <a:extLst>
              <a:ext uri="{FF2B5EF4-FFF2-40B4-BE49-F238E27FC236}">
                <a16:creationId xmlns:a16="http://schemas.microsoft.com/office/drawing/2014/main" id="{9F6F373F-BD52-48C7-8929-0B850304EF9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0" b="40"/>
          <a:stretch>
            <a:fillRect/>
          </a:stretch>
        </p:blipFill>
        <p:spPr/>
      </p:pic>
      <p:pic>
        <p:nvPicPr>
          <p:cNvPr id="16" name="Picture Placeholder 15" descr="A person smiling for the camera&#10;&#10;Description automatically generated">
            <a:extLst>
              <a:ext uri="{FF2B5EF4-FFF2-40B4-BE49-F238E27FC236}">
                <a16:creationId xmlns:a16="http://schemas.microsoft.com/office/drawing/2014/main" id="{45E25C27-8AA8-4EB4-8ED5-AA34B08EA573}"/>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40" b="40"/>
          <a:stretch>
            <a:fillRect/>
          </a:stretch>
        </p:blipFill>
        <p:spPr/>
      </p:pic>
      <p:pic>
        <p:nvPicPr>
          <p:cNvPr id="22" name="Picture Placeholder 21" descr="A person smiling for the camera&#10;&#10;Description automatically generated">
            <a:extLst>
              <a:ext uri="{FF2B5EF4-FFF2-40B4-BE49-F238E27FC236}">
                <a16:creationId xmlns:a16="http://schemas.microsoft.com/office/drawing/2014/main" id="{DEE01EB5-8813-4D10-9F9F-653A072A071B}"/>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3453" b="3453"/>
          <a:stretch>
            <a:fillRect/>
          </a:stretch>
        </p:blipFill>
        <p:spPr/>
      </p:pic>
      <p:pic>
        <p:nvPicPr>
          <p:cNvPr id="25" name="Picture Placeholder 24" descr="A person wearing a suit and tie&#10;&#10;Description automatically generated">
            <a:extLst>
              <a:ext uri="{FF2B5EF4-FFF2-40B4-BE49-F238E27FC236}">
                <a16:creationId xmlns:a16="http://schemas.microsoft.com/office/drawing/2014/main" id="{542D7BF3-4E60-4B19-A319-1FB03CB80FC5}"/>
              </a:ext>
            </a:extLst>
          </p:cNvPr>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40" b="40"/>
          <a:stretch>
            <a:fillRect/>
          </a:stretch>
        </p:blipFill>
        <p:spPr/>
      </p:pic>
      <p:sp>
        <p:nvSpPr>
          <p:cNvPr id="10" name="Title 3">
            <a:extLst>
              <a:ext uri="{FF2B5EF4-FFF2-40B4-BE49-F238E27FC236}">
                <a16:creationId xmlns:a16="http://schemas.microsoft.com/office/drawing/2014/main" id="{51E918FD-49DA-41A3-853F-6D3B447DE74E}"/>
              </a:ext>
            </a:extLst>
          </p:cNvPr>
          <p:cNvSpPr txBox="1">
            <a:spLocks/>
          </p:cNvSpPr>
          <p:nvPr/>
        </p:nvSpPr>
        <p:spPr>
          <a:xfrm>
            <a:off x="319615" y="5764531"/>
            <a:ext cx="8015097" cy="766800"/>
          </a:xfrm>
          <a:prstGeom prst="rect">
            <a:avLst/>
          </a:prstGeom>
          <a:gradFill flip="none" rotWithShape="1">
            <a:gsLst>
              <a:gs pos="0">
                <a:schemeClr val="bg1"/>
              </a:gs>
              <a:gs pos="86000">
                <a:schemeClr val="bg1"/>
              </a:gs>
              <a:gs pos="100000">
                <a:srgbClr val="DEE1F8">
                  <a:alpha val="0"/>
                </a:srgbClr>
              </a:gs>
            </a:gsLst>
            <a:lin ang="0" scaled="1"/>
            <a:tileRect/>
          </a:gradFill>
        </p:spPr>
        <p:txBody>
          <a:bodyPr anchor="ctr">
            <a:normAutofit fontScale="97500"/>
          </a:bodyPr>
          <a:lstStyle>
            <a:lvl1pPr algn="l" defTabSz="914400" rtl="0" eaLnBrk="1" latinLnBrk="0" hangingPunct="1">
              <a:lnSpc>
                <a:spcPct val="90000"/>
              </a:lnSpc>
              <a:spcBef>
                <a:spcPct val="0"/>
              </a:spcBef>
              <a:buNone/>
              <a:defRPr sz="4400" u="heavy" kern="1200" cap="small" baseline="0">
                <a:solidFill>
                  <a:schemeClr val="tx1"/>
                </a:solidFill>
                <a:uFill>
                  <a:solidFill>
                    <a:schemeClr val="accent2"/>
                  </a:solidFill>
                </a:uFill>
                <a:latin typeface="Gadugi" panose="020B0502040204020203" pitchFamily="34" charset="0"/>
                <a:ea typeface="+mj-ea"/>
                <a:cs typeface="+mj-cs"/>
              </a:defRPr>
            </a:lvl1pPr>
          </a:lstStyle>
          <a:p>
            <a:r>
              <a:rPr lang="en-GB" b="1" u="none" dirty="0">
                <a:solidFill>
                  <a:srgbClr val="D11E46"/>
                </a:solidFill>
                <a:ea typeface="Gadugi" panose="020B0502040204020203" pitchFamily="34" charset="0"/>
                <a:cs typeface="Arial" panose="020B0604020202020204" pitchFamily="34" charset="0"/>
              </a:rPr>
              <a:t>Winter Review Panel</a:t>
            </a:r>
          </a:p>
        </p:txBody>
      </p:sp>
      <p:sp>
        <p:nvSpPr>
          <p:cNvPr id="26" name="TextBox 25">
            <a:extLst>
              <a:ext uri="{FF2B5EF4-FFF2-40B4-BE49-F238E27FC236}">
                <a16:creationId xmlns:a16="http://schemas.microsoft.com/office/drawing/2014/main" id="{C1CC6AEC-E5C7-4AF5-ADFD-883E2D403ABF}"/>
              </a:ext>
            </a:extLst>
          </p:cNvPr>
          <p:cNvSpPr txBox="1"/>
          <p:nvPr/>
        </p:nvSpPr>
        <p:spPr>
          <a:xfrm>
            <a:off x="2496151" y="925513"/>
            <a:ext cx="1771386" cy="769441"/>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Lord Patel of Bradford</a:t>
            </a:r>
          </a:p>
        </p:txBody>
      </p:sp>
      <p:sp>
        <p:nvSpPr>
          <p:cNvPr id="27" name="TextBox 26">
            <a:extLst>
              <a:ext uri="{FF2B5EF4-FFF2-40B4-BE49-F238E27FC236}">
                <a16:creationId xmlns:a16="http://schemas.microsoft.com/office/drawing/2014/main" id="{225F0C31-74B6-4CAC-B1D5-106497358350}"/>
              </a:ext>
            </a:extLst>
          </p:cNvPr>
          <p:cNvSpPr txBox="1"/>
          <p:nvPr/>
        </p:nvSpPr>
        <p:spPr>
          <a:xfrm>
            <a:off x="6474162" y="925513"/>
            <a:ext cx="1771386" cy="769441"/>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Mark </a:t>
            </a:r>
          </a:p>
          <a:p>
            <a:r>
              <a:rPr lang="en-GB" sz="2200" b="1" dirty="0" err="1">
                <a:solidFill>
                  <a:schemeClr val="bg1"/>
                </a:solidFill>
                <a:latin typeface="Arial" panose="020B0604020202020204" pitchFamily="34" charset="0"/>
                <a:cs typeface="Arial" panose="020B0604020202020204" pitchFamily="34" charset="0"/>
              </a:rPr>
              <a:t>Ewins</a:t>
            </a:r>
            <a:endParaRPr lang="en-GB" sz="2200"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6D0454A-D747-48D6-92D1-D005DC2D3236}"/>
              </a:ext>
            </a:extLst>
          </p:cNvPr>
          <p:cNvSpPr txBox="1"/>
          <p:nvPr/>
        </p:nvSpPr>
        <p:spPr>
          <a:xfrm>
            <a:off x="2496151" y="3429000"/>
            <a:ext cx="1771386" cy="769441"/>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Kate Davies CBE</a:t>
            </a:r>
          </a:p>
        </p:txBody>
      </p:sp>
      <p:sp>
        <p:nvSpPr>
          <p:cNvPr id="29" name="TextBox 28">
            <a:extLst>
              <a:ext uri="{FF2B5EF4-FFF2-40B4-BE49-F238E27FC236}">
                <a16:creationId xmlns:a16="http://schemas.microsoft.com/office/drawing/2014/main" id="{2900157B-307F-4C29-8C48-9ED050985BED}"/>
              </a:ext>
            </a:extLst>
          </p:cNvPr>
          <p:cNvSpPr txBox="1"/>
          <p:nvPr/>
        </p:nvSpPr>
        <p:spPr>
          <a:xfrm>
            <a:off x="6563326" y="3467213"/>
            <a:ext cx="1771386" cy="769441"/>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Angela Halliday</a:t>
            </a:r>
          </a:p>
        </p:txBody>
      </p:sp>
      <p:sp>
        <p:nvSpPr>
          <p:cNvPr id="30" name="TextBox 29">
            <a:extLst>
              <a:ext uri="{FF2B5EF4-FFF2-40B4-BE49-F238E27FC236}">
                <a16:creationId xmlns:a16="http://schemas.microsoft.com/office/drawing/2014/main" id="{B31F882A-0FB0-4227-BFD4-09D13D32868A}"/>
              </a:ext>
            </a:extLst>
          </p:cNvPr>
          <p:cNvSpPr txBox="1"/>
          <p:nvPr/>
        </p:nvSpPr>
        <p:spPr>
          <a:xfrm>
            <a:off x="10239976" y="925513"/>
            <a:ext cx="1771386" cy="769441"/>
          </a:xfrm>
          <a:prstGeom prst="rect">
            <a:avLst/>
          </a:prstGeom>
          <a:noFill/>
        </p:spPr>
        <p:txBody>
          <a:bodyPr wrap="square" rtlCol="0">
            <a:spAutoFit/>
          </a:bodyPr>
          <a:lstStyle/>
          <a:p>
            <a:r>
              <a:rPr lang="en-GB" sz="2200" b="1">
                <a:solidFill>
                  <a:schemeClr val="bg1"/>
                </a:solidFill>
                <a:latin typeface="Arial" panose="020B0604020202020204" pitchFamily="34" charset="0"/>
                <a:cs typeface="Arial" panose="020B0604020202020204" pitchFamily="34" charset="0"/>
              </a:rPr>
              <a:t>Patrick Mitchell</a:t>
            </a:r>
            <a:endParaRPr lang="en-GB" sz="2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45271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327394-A999-455C-9590-6724465932B5}"/>
              </a:ext>
            </a:extLst>
          </p:cNvPr>
          <p:cNvSpPr>
            <a:spLocks noGrp="1"/>
          </p:cNvSpPr>
          <p:nvPr>
            <p:ph type="sldNum" sz="quarter" idx="12"/>
          </p:nvPr>
        </p:nvSpPr>
        <p:spPr/>
        <p:txBody>
          <a:bodyPr/>
          <a:lstStyle/>
          <a:p>
            <a:fld id="{55B113E3-32B3-48AE-BAD5-9FD98CF01600}" type="slidenum">
              <a:rPr lang="en-GB" smtClean="0"/>
              <a:t>25</a:t>
            </a:fld>
            <a:endParaRPr lang="en-GB"/>
          </a:p>
        </p:txBody>
      </p:sp>
      <p:sp>
        <p:nvSpPr>
          <p:cNvPr id="8" name="TextBox 7">
            <a:extLst>
              <a:ext uri="{FF2B5EF4-FFF2-40B4-BE49-F238E27FC236}">
                <a16:creationId xmlns:a16="http://schemas.microsoft.com/office/drawing/2014/main" id="{D2C3850B-631F-4E6B-9F09-4F6465940B32}"/>
              </a:ext>
            </a:extLst>
          </p:cNvPr>
          <p:cNvSpPr txBox="1"/>
          <p:nvPr/>
        </p:nvSpPr>
        <p:spPr>
          <a:xfrm>
            <a:off x="503548" y="315440"/>
            <a:ext cx="8136904" cy="1078646"/>
          </a:xfrm>
          <a:prstGeom prst="rect">
            <a:avLst/>
          </a:prstGeom>
          <a:solidFill>
            <a:schemeClr val="bg1"/>
          </a:solidFill>
        </p:spPr>
        <p:txBody>
          <a:bodyPr vert="horz" lIns="0" tIns="0" rIns="0" bIns="0" rtlCol="0" anchor="t" anchorCtr="0">
            <a:noAutofit/>
          </a:bodyPr>
          <a:lstStyle>
            <a:defPPr>
              <a:defRPr lang="en-US"/>
            </a:defPPr>
            <a:lvl1pPr eaLnBrk="0" fontAlgn="base" hangingPunct="0">
              <a:spcBef>
                <a:spcPct val="0"/>
              </a:spcBef>
              <a:spcAft>
                <a:spcPct val="0"/>
              </a:spcAft>
              <a:defRPr sz="4000" spc="-150" baseline="0">
                <a:solidFill>
                  <a:srgbClr val="00AE9E"/>
                </a:solidFill>
                <a:latin typeface="Arial" pitchFamily="34" charset="0"/>
                <a:ea typeface="ヒラギノ角ゴ Pro W3" pitchFamily="84" charset="-128"/>
                <a:cs typeface="ヒラギノ角ゴ Pro W3" pitchFamily="84" charset="-128"/>
              </a:defRPr>
            </a:lvl1pPr>
            <a:lvl2pPr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a:lstStyle>
          <a:p>
            <a:r>
              <a:rPr lang="en-GB" sz="3200" dirty="0"/>
              <a:t>Placed Based Approaches to Reducing Health Inequalities</a:t>
            </a:r>
          </a:p>
        </p:txBody>
      </p:sp>
      <p:grpSp>
        <p:nvGrpSpPr>
          <p:cNvPr id="9" name="Group 8">
            <a:extLst>
              <a:ext uri="{FF2B5EF4-FFF2-40B4-BE49-F238E27FC236}">
                <a16:creationId xmlns:a16="http://schemas.microsoft.com/office/drawing/2014/main" id="{7FAE1157-FFD9-4109-A04F-DB9FE10C4C10}"/>
              </a:ext>
            </a:extLst>
          </p:cNvPr>
          <p:cNvGrpSpPr/>
          <p:nvPr/>
        </p:nvGrpSpPr>
        <p:grpSpPr>
          <a:xfrm>
            <a:off x="886961" y="953236"/>
            <a:ext cx="7753491" cy="4951528"/>
            <a:chOff x="650027" y="1001229"/>
            <a:chExt cx="7753491" cy="4951528"/>
          </a:xfrm>
        </p:grpSpPr>
        <p:grpSp>
          <p:nvGrpSpPr>
            <p:cNvPr id="10" name="Group 9">
              <a:extLst>
                <a:ext uri="{FF2B5EF4-FFF2-40B4-BE49-F238E27FC236}">
                  <a16:creationId xmlns:a16="http://schemas.microsoft.com/office/drawing/2014/main" id="{B73BD10D-46D5-4D61-B646-0379F127069D}"/>
                </a:ext>
              </a:extLst>
            </p:cNvPr>
            <p:cNvGrpSpPr/>
            <p:nvPr/>
          </p:nvGrpSpPr>
          <p:grpSpPr>
            <a:xfrm>
              <a:off x="902280" y="1138317"/>
              <a:ext cx="6672681" cy="4814440"/>
              <a:chOff x="0" y="0"/>
              <a:chExt cx="3685180" cy="2787992"/>
            </a:xfrm>
          </p:grpSpPr>
          <p:pic>
            <p:nvPicPr>
              <p:cNvPr id="16" name="Picture 15">
                <a:extLst>
                  <a:ext uri="{FF2B5EF4-FFF2-40B4-BE49-F238E27FC236}">
                    <a16:creationId xmlns:a16="http://schemas.microsoft.com/office/drawing/2014/main" id="{A379703A-D070-4FB6-BA9C-550A5B5CBCD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88574" y="73367"/>
                <a:ext cx="3496606" cy="2714625"/>
              </a:xfrm>
              <a:prstGeom prst="rect">
                <a:avLst/>
              </a:prstGeom>
            </p:spPr>
          </p:pic>
          <p:sp>
            <p:nvSpPr>
              <p:cNvPr id="17" name="Rectangle 16">
                <a:extLst>
                  <a:ext uri="{FF2B5EF4-FFF2-40B4-BE49-F238E27FC236}">
                    <a16:creationId xmlns:a16="http://schemas.microsoft.com/office/drawing/2014/main" id="{A64CA37F-BC77-4CE8-AB3C-A336FCC57FC3}"/>
                  </a:ext>
                </a:extLst>
              </p:cNvPr>
              <p:cNvSpPr/>
              <p:nvPr/>
            </p:nvSpPr>
            <p:spPr>
              <a:xfrm>
                <a:off x="0" y="0"/>
                <a:ext cx="3456000" cy="23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11" name="Rectangle 10">
              <a:extLst>
                <a:ext uri="{FF2B5EF4-FFF2-40B4-BE49-F238E27FC236}">
                  <a16:creationId xmlns:a16="http://schemas.microsoft.com/office/drawing/2014/main" id="{8E40305F-6249-4AE0-9957-159E4D85CEDA}"/>
                </a:ext>
              </a:extLst>
            </p:cNvPr>
            <p:cNvSpPr/>
            <p:nvPr/>
          </p:nvSpPr>
          <p:spPr>
            <a:xfrm>
              <a:off x="650027" y="1269486"/>
              <a:ext cx="712879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7319ECE1-0271-457F-B53F-E6E0111D48D2}"/>
                </a:ext>
              </a:extLst>
            </p:cNvPr>
            <p:cNvGrpSpPr/>
            <p:nvPr/>
          </p:nvGrpSpPr>
          <p:grpSpPr>
            <a:xfrm>
              <a:off x="5722445" y="1001229"/>
              <a:ext cx="2681073" cy="532039"/>
              <a:chOff x="3857582" y="5258524"/>
              <a:chExt cx="4836039" cy="906780"/>
            </a:xfrm>
          </p:grpSpPr>
          <p:pic>
            <p:nvPicPr>
              <p:cNvPr id="13" name="Picture 12">
                <a:extLst>
                  <a:ext uri="{FF2B5EF4-FFF2-40B4-BE49-F238E27FC236}">
                    <a16:creationId xmlns:a16="http://schemas.microsoft.com/office/drawing/2014/main" id="{6A17F61C-DB2C-4F76-B63D-952DBE58D1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582" y="5304562"/>
                <a:ext cx="1380490" cy="814705"/>
              </a:xfrm>
              <a:prstGeom prst="rect">
                <a:avLst/>
              </a:prstGeom>
              <a:noFill/>
              <a:ln>
                <a:noFill/>
              </a:ln>
            </p:spPr>
          </p:pic>
          <p:pic>
            <p:nvPicPr>
              <p:cNvPr id="14" name="Picture 13">
                <a:extLst>
                  <a:ext uri="{FF2B5EF4-FFF2-40B4-BE49-F238E27FC236}">
                    <a16:creationId xmlns:a16="http://schemas.microsoft.com/office/drawing/2014/main" id="{B949D3AC-5B55-411E-99C1-8BF51303303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9798" y="5258524"/>
                <a:ext cx="834772" cy="906780"/>
              </a:xfrm>
              <a:prstGeom prst="rect">
                <a:avLst/>
              </a:prstGeom>
              <a:noFill/>
              <a:ln>
                <a:noFill/>
              </a:ln>
            </p:spPr>
          </p:pic>
          <p:pic>
            <p:nvPicPr>
              <p:cNvPr id="15" name="Picture 14">
                <a:extLst>
                  <a:ext uri="{FF2B5EF4-FFF2-40B4-BE49-F238E27FC236}">
                    <a16:creationId xmlns:a16="http://schemas.microsoft.com/office/drawing/2014/main" id="{16D9ED99-331F-4B68-AD32-D4CE54CE2129}"/>
                  </a:ext>
                </a:extLst>
              </p:cNvPr>
              <p:cNvPicPr>
                <a:picLocks noChangeAspect="1"/>
              </p:cNvPicPr>
              <p:nvPr/>
            </p:nvPicPr>
            <p:blipFill>
              <a:blip r:embed="rId5"/>
              <a:stretch>
                <a:fillRect/>
              </a:stretch>
            </p:blipFill>
            <p:spPr>
              <a:xfrm>
                <a:off x="7236296" y="5269002"/>
                <a:ext cx="1457325" cy="885825"/>
              </a:xfrm>
              <a:prstGeom prst="rect">
                <a:avLst/>
              </a:prstGeom>
            </p:spPr>
          </p:pic>
        </p:grpSp>
      </p:grpSp>
    </p:spTree>
    <p:extLst>
      <p:ext uri="{BB962C8B-B14F-4D97-AF65-F5344CB8AC3E}">
        <p14:creationId xmlns:p14="http://schemas.microsoft.com/office/powerpoint/2010/main" val="33454142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2C0F5C-55C4-4923-8F3F-46CEFD39AFCD}"/>
              </a:ext>
            </a:extLst>
          </p:cNvPr>
          <p:cNvSpPr/>
          <p:nvPr/>
        </p:nvSpPr>
        <p:spPr bwMode="auto">
          <a:xfrm>
            <a:off x="0" y="4882687"/>
            <a:ext cx="12192000" cy="1498644"/>
          </a:xfrm>
          <a:prstGeom prst="rect">
            <a:avLst/>
          </a:prstGeom>
          <a:solidFill>
            <a:schemeClr val="bg1"/>
          </a:solidFill>
          <a:ln w="12700" cap="flat" cmpd="sng" algn="ctr">
            <a:noFill/>
            <a:prstDash val="solid"/>
            <a:round/>
            <a:headEnd type="none" w="sm" len="sm"/>
            <a:tailEnd type="none" w="sm" len="sm"/>
          </a:ln>
          <a:effectLst/>
        </p:spPr>
        <p:txBody>
          <a:bodyPr vert="horz" wrap="square" lIns="91412" tIns="45719" rIns="91412" bIns="45719" numCol="1" rtlCol="0" anchor="t" anchorCtr="0" compatLnSpc="1">
            <a:prstTxWarp prst="textNoShape">
              <a:avLst/>
            </a:prstTxWarp>
          </a:bodyPr>
          <a:lstStyle/>
          <a:p>
            <a:pPr marL="0" marR="0" lvl="0" indent="0" algn="l" defTabSz="914060" rtl="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674242" name="Picture 2" descr="Image result for family"/>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5837" y="130116"/>
            <a:ext cx="3570451" cy="2045013"/>
          </a:xfrm>
          <a:prstGeom prst="rect">
            <a:avLst/>
          </a:prstGeom>
          <a:noFill/>
          <a:extLst>
            <a:ext uri="{909E8E84-426E-40DD-AFC4-6F175D3DCCD1}">
              <a14:hiddenFill xmlns:a14="http://schemas.microsoft.com/office/drawing/2010/main">
                <a:solidFill>
                  <a:srgbClr val="FFFFFF"/>
                </a:solidFill>
              </a14:hiddenFill>
            </a:ext>
          </a:extLst>
        </p:spPr>
      </p:pic>
      <p:pic>
        <p:nvPicPr>
          <p:cNvPr id="1674244" name="Picture 4" descr="Image result for cities"/>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63773" y="130116"/>
            <a:ext cx="4147415" cy="20397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3" descr="Résultat de recherche d'images pour &quot;food delivery&quot;"/>
          <p:cNvPicPr>
            <a:picLocks noChangeAspect="1" noChangeArrowheads="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38654" y="130116"/>
            <a:ext cx="3838879" cy="2039717"/>
          </a:xfrm>
          <a:prstGeom prst="rect">
            <a:avLst/>
          </a:prstGeom>
          <a:noFill/>
          <a:extLst>
            <a:ext uri="{909E8E84-426E-40DD-AFC4-6F175D3DCCD1}">
              <a14:hiddenFill xmlns:a14="http://schemas.microsoft.com/office/drawing/2010/main">
                <a:solidFill>
                  <a:srgbClr val="FFFFFF"/>
                </a:solidFill>
              </a14:hiddenFill>
            </a:ext>
          </a:extLst>
        </p:spPr>
      </p:pic>
      <p:pic>
        <p:nvPicPr>
          <p:cNvPr id="1674246" name="Picture 6" descr="Image result for technology phone"/>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5836" y="2252236"/>
            <a:ext cx="3104085" cy="2237741"/>
          </a:xfrm>
          <a:prstGeom prst="rect">
            <a:avLst/>
          </a:prstGeom>
          <a:noFill/>
          <a:extLst>
            <a:ext uri="{909E8E84-426E-40DD-AFC4-6F175D3DCCD1}">
              <a14:hiddenFill xmlns:a14="http://schemas.microsoft.com/office/drawing/2010/main">
                <a:solidFill>
                  <a:srgbClr val="FFFFFF"/>
                </a:solidFill>
              </a14:hiddenFill>
            </a:ext>
          </a:extLst>
        </p:spPr>
      </p:pic>
      <p:pic>
        <p:nvPicPr>
          <p:cNvPr id="1674248" name="Picture 8" descr="Image result for india trash"/>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99199" y="2260815"/>
            <a:ext cx="4032448" cy="2232445"/>
          </a:xfrm>
          <a:prstGeom prst="rect">
            <a:avLst/>
          </a:prstGeom>
          <a:noFill/>
          <a:extLst>
            <a:ext uri="{909E8E84-426E-40DD-AFC4-6F175D3DCCD1}">
              <a14:hiddenFill xmlns:a14="http://schemas.microsoft.com/office/drawing/2010/main">
                <a:solidFill>
                  <a:srgbClr val="FFFFFF"/>
                </a:solidFill>
              </a14:hiddenFill>
            </a:ext>
          </a:extLst>
        </p:spPr>
      </p:pic>
      <p:pic>
        <p:nvPicPr>
          <p:cNvPr id="1674250" name="Picture 10" descr="Image result for deforestation"/>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74253" y="2252236"/>
            <a:ext cx="4503259" cy="2232445"/>
          </a:xfrm>
          <a:prstGeom prst="rect">
            <a:avLst/>
          </a:prstGeom>
          <a:noFill/>
          <a:extLst>
            <a:ext uri="{909E8E84-426E-40DD-AFC4-6F175D3DCCD1}">
              <a14:hiddenFill xmlns:a14="http://schemas.microsoft.com/office/drawing/2010/main">
                <a:solidFill>
                  <a:srgbClr val="FFFFFF"/>
                </a:solidFill>
              </a14:hiddenFill>
            </a:ext>
          </a:extLst>
        </p:spPr>
      </p:pic>
      <p:pic>
        <p:nvPicPr>
          <p:cNvPr id="1674252" name="Picture 12" descr="Image result for robot factory"/>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19178" y="4553307"/>
            <a:ext cx="3158353" cy="2238556"/>
          </a:xfrm>
          <a:prstGeom prst="rect">
            <a:avLst/>
          </a:prstGeom>
          <a:noFill/>
          <a:extLst>
            <a:ext uri="{909E8E84-426E-40DD-AFC4-6F175D3DCCD1}">
              <a14:hiddenFill xmlns:a14="http://schemas.microsoft.com/office/drawing/2010/main">
                <a:solidFill>
                  <a:srgbClr val="FFFFFF"/>
                </a:solidFill>
              </a14:hiddenFill>
            </a:ext>
          </a:extLst>
        </p:spPr>
      </p:pic>
      <p:pic>
        <p:nvPicPr>
          <p:cNvPr id="1674254" name="Picture 14" descr="Image result for public building"/>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63753" y="4553305"/>
            <a:ext cx="4824536" cy="2238555"/>
          </a:xfrm>
          <a:prstGeom prst="rect">
            <a:avLst/>
          </a:prstGeom>
          <a:noFill/>
          <a:extLst>
            <a:ext uri="{909E8E84-426E-40DD-AFC4-6F175D3DCCD1}">
              <a14:hiddenFill xmlns:a14="http://schemas.microsoft.com/office/drawing/2010/main">
                <a:solidFill>
                  <a:srgbClr val="FFFFFF"/>
                </a:solidFill>
              </a14:hiddenFill>
            </a:ext>
          </a:extLst>
        </p:spPr>
      </p:pic>
      <p:pic>
        <p:nvPicPr>
          <p:cNvPr id="1674256" name="Picture 16" descr="Image result for people street"/>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5835" y="4553309"/>
            <a:ext cx="3573236" cy="2238555"/>
          </a:xfrm>
          <a:prstGeom prst="rect">
            <a:avLst/>
          </a:prstGeom>
          <a:noFill/>
          <a:extLst>
            <a:ext uri="{909E8E84-426E-40DD-AFC4-6F175D3DCCD1}">
              <a14:hiddenFill xmlns:a14="http://schemas.microsoft.com/office/drawing/2010/main">
                <a:solidFill>
                  <a:srgbClr val="FFFFFF"/>
                </a:solidFill>
              </a14:hiddenFill>
            </a:ext>
          </a:extLst>
        </p:spPr>
      </p:pic>
      <p:sp>
        <p:nvSpPr>
          <p:cNvPr id="13" name="Titre 4">
            <a:extLst>
              <a:ext uri="{FF2B5EF4-FFF2-40B4-BE49-F238E27FC236}">
                <a16:creationId xmlns:a16="http://schemas.microsoft.com/office/drawing/2014/main" id="{532E481B-19DB-47BD-A733-F71F10517AB6}"/>
              </a:ext>
            </a:extLst>
          </p:cNvPr>
          <p:cNvSpPr txBox="1">
            <a:spLocks/>
          </p:cNvSpPr>
          <p:nvPr/>
        </p:nvSpPr>
        <p:spPr bwMode="gray">
          <a:xfrm>
            <a:off x="165837" y="3556600"/>
            <a:ext cx="11811675" cy="1681512"/>
          </a:xfrm>
          <a:prstGeom prst="rect">
            <a:avLst/>
          </a:prstGeom>
          <a:solidFill>
            <a:schemeClr val="bg1"/>
          </a:solidFill>
          <a:ln>
            <a:noFill/>
          </a:ln>
        </p:spPr>
        <p:txBody>
          <a:bodyPr vert="horz" wrap="square" lIns="107963" tIns="107963" rIns="71981" bIns="107963" numCol="1" anchor="t" anchorCtr="0" compatLnSpc="1">
            <a:prstTxWarp prst="textNoShape">
              <a:avLst/>
            </a:prstTxWarp>
            <a:spAutoFit/>
          </a:bodyPr>
          <a:lstStyle>
            <a:lvl1pPr algn="l" rtl="0" eaLnBrk="1" fontAlgn="base" hangingPunct="1">
              <a:lnSpc>
                <a:spcPct val="90000"/>
              </a:lnSpc>
              <a:spcBef>
                <a:spcPct val="0"/>
              </a:spcBef>
              <a:spcAft>
                <a:spcPct val="0"/>
              </a:spcAft>
              <a:defRPr sz="4000" b="1" smtClean="0">
                <a:solidFill>
                  <a:schemeClr val="bg1"/>
                </a:solidFill>
                <a:latin typeface="+mj-lt"/>
                <a:ea typeface="+mj-ea"/>
                <a:cs typeface="+mj-cs"/>
              </a:defRPr>
            </a:lvl1pPr>
            <a:lvl2pPr algn="l" rtl="0" eaLnBrk="1" fontAlgn="base" hangingPunct="1">
              <a:lnSpc>
                <a:spcPct val="90000"/>
              </a:lnSpc>
              <a:spcBef>
                <a:spcPct val="0"/>
              </a:spcBef>
              <a:spcAft>
                <a:spcPct val="0"/>
              </a:spcAft>
              <a:defRPr sz="2400">
                <a:solidFill>
                  <a:schemeClr val="bg1"/>
                </a:solidFill>
                <a:latin typeface="Arial" charset="0"/>
              </a:defRPr>
            </a:lvl2pPr>
            <a:lvl3pPr algn="l" rtl="0" eaLnBrk="1" fontAlgn="base" hangingPunct="1">
              <a:lnSpc>
                <a:spcPct val="90000"/>
              </a:lnSpc>
              <a:spcBef>
                <a:spcPct val="0"/>
              </a:spcBef>
              <a:spcAft>
                <a:spcPct val="0"/>
              </a:spcAft>
              <a:defRPr sz="2400">
                <a:solidFill>
                  <a:schemeClr val="bg1"/>
                </a:solidFill>
                <a:latin typeface="Arial" charset="0"/>
              </a:defRPr>
            </a:lvl3pPr>
            <a:lvl4pPr algn="l" rtl="0" eaLnBrk="1" fontAlgn="base" hangingPunct="1">
              <a:lnSpc>
                <a:spcPct val="90000"/>
              </a:lnSpc>
              <a:spcBef>
                <a:spcPct val="0"/>
              </a:spcBef>
              <a:spcAft>
                <a:spcPct val="0"/>
              </a:spcAft>
              <a:defRPr sz="2400">
                <a:solidFill>
                  <a:schemeClr val="bg1"/>
                </a:solidFill>
                <a:latin typeface="Arial" charset="0"/>
              </a:defRPr>
            </a:lvl4pPr>
            <a:lvl5pPr algn="l" rtl="0" eaLnBrk="1" fontAlgn="base" hangingPunct="1">
              <a:lnSpc>
                <a:spcPct val="90000"/>
              </a:lnSpc>
              <a:spcBef>
                <a:spcPct val="0"/>
              </a:spcBef>
              <a:spcAft>
                <a:spcPct val="0"/>
              </a:spcAft>
              <a:defRPr sz="2400">
                <a:solidFill>
                  <a:schemeClr val="bg1"/>
                </a:solidFill>
                <a:latin typeface="Arial" charset="0"/>
              </a:defRPr>
            </a:lvl5pPr>
            <a:lvl6pPr marL="457200" algn="l" rtl="0" eaLnBrk="1" fontAlgn="base" hangingPunct="1">
              <a:lnSpc>
                <a:spcPct val="90000"/>
              </a:lnSpc>
              <a:spcBef>
                <a:spcPct val="0"/>
              </a:spcBef>
              <a:spcAft>
                <a:spcPct val="0"/>
              </a:spcAft>
              <a:defRPr sz="2400">
                <a:solidFill>
                  <a:schemeClr val="bg2"/>
                </a:solidFill>
                <a:latin typeface="Arial" charset="0"/>
              </a:defRPr>
            </a:lvl6pPr>
            <a:lvl7pPr marL="914400" algn="l" rtl="0" eaLnBrk="1" fontAlgn="base" hangingPunct="1">
              <a:lnSpc>
                <a:spcPct val="90000"/>
              </a:lnSpc>
              <a:spcBef>
                <a:spcPct val="0"/>
              </a:spcBef>
              <a:spcAft>
                <a:spcPct val="0"/>
              </a:spcAft>
              <a:defRPr sz="2400">
                <a:solidFill>
                  <a:schemeClr val="bg2"/>
                </a:solidFill>
                <a:latin typeface="Arial" charset="0"/>
              </a:defRPr>
            </a:lvl7pPr>
            <a:lvl8pPr marL="1371600" algn="l" rtl="0" eaLnBrk="1" fontAlgn="base" hangingPunct="1">
              <a:lnSpc>
                <a:spcPct val="90000"/>
              </a:lnSpc>
              <a:spcBef>
                <a:spcPct val="0"/>
              </a:spcBef>
              <a:spcAft>
                <a:spcPct val="0"/>
              </a:spcAft>
              <a:defRPr sz="2400">
                <a:solidFill>
                  <a:schemeClr val="bg2"/>
                </a:solidFill>
                <a:latin typeface="Arial" charset="0"/>
              </a:defRPr>
            </a:lvl8pPr>
            <a:lvl9pPr marL="1828800" algn="l" rtl="0" eaLnBrk="1" fontAlgn="base" hangingPunct="1">
              <a:lnSpc>
                <a:spcPct val="90000"/>
              </a:lnSpc>
              <a:spcBef>
                <a:spcPct val="0"/>
              </a:spcBef>
              <a:spcAft>
                <a:spcPct val="0"/>
              </a:spcAft>
              <a:defRPr sz="2400">
                <a:solidFill>
                  <a:schemeClr val="bg2"/>
                </a:solidFill>
                <a:latin typeface="Arial" charset="0"/>
              </a:defRPr>
            </a:lvl9pPr>
          </a:lstStyle>
          <a:p>
            <a:pPr marL="0" marR="0" lvl="0" indent="0" algn="l" defTabSz="914060" rtl="0" eaLnBrk="1" fontAlgn="base" latinLnBrk="0" hangingPunct="1">
              <a:lnSpc>
                <a:spcPct val="90000"/>
              </a:lnSpc>
              <a:spcBef>
                <a:spcPts val="600"/>
              </a:spcBef>
              <a:spcAft>
                <a:spcPct val="0"/>
              </a:spcAft>
              <a:buClrTx/>
              <a:buSzTx/>
              <a:buFontTx/>
              <a:buNone/>
              <a:tabLst/>
              <a:defRPr/>
            </a:pPr>
            <a:endParaRPr kumimoji="0" lang="en-US" sz="1100" b="1" i="0" u="none" strike="noStrike" kern="0" cap="none" spc="0" normalizeH="0" baseline="0" noProof="0" dirty="0">
              <a:ln>
                <a:noFill/>
              </a:ln>
              <a:solidFill>
                <a:srgbClr val="2A295C"/>
              </a:solidFill>
              <a:effectLst/>
              <a:uLnTx/>
              <a:uFillTx/>
              <a:latin typeface="Arial"/>
              <a:ea typeface="+mj-ea"/>
              <a:cs typeface="+mj-cs"/>
            </a:endParaRPr>
          </a:p>
          <a:p>
            <a:pPr marL="0" marR="0" lvl="0" indent="0" algn="l" defTabSz="914060" rtl="0" eaLnBrk="1" fontAlgn="base" latinLnBrk="0" hangingPunct="1">
              <a:lnSpc>
                <a:spcPct val="90000"/>
              </a:lnSpc>
              <a:spcBef>
                <a:spcPts val="600"/>
              </a:spcBef>
              <a:spcAft>
                <a:spcPct val="0"/>
              </a:spcAft>
              <a:buClrTx/>
              <a:buSzTx/>
              <a:buFontTx/>
              <a:buNone/>
              <a:tabLst/>
              <a:defRPr/>
            </a:pPr>
            <a:r>
              <a:rPr kumimoji="0" lang="en-US" sz="3500" b="1" i="0" u="none" strike="noStrike" kern="0" cap="none" spc="0" normalizeH="0" baseline="0" noProof="0" dirty="0">
                <a:ln>
                  <a:noFill/>
                </a:ln>
                <a:solidFill>
                  <a:srgbClr val="2A295C"/>
                </a:solidFill>
                <a:effectLst/>
                <a:uLnTx/>
                <a:uFillTx/>
                <a:latin typeface="Arial"/>
                <a:ea typeface="+mj-ea"/>
                <a:cs typeface="+mj-cs"/>
              </a:rPr>
              <a:t>Quality of Life Services: </a:t>
            </a:r>
            <a:r>
              <a:rPr kumimoji="0" lang="en-US" sz="3100" b="1" i="0" u="none" strike="noStrike" kern="0" cap="none" spc="0" normalizeH="0" baseline="0" noProof="0" dirty="0">
                <a:ln>
                  <a:noFill/>
                </a:ln>
                <a:solidFill>
                  <a:srgbClr val="2A295C"/>
                </a:solidFill>
                <a:effectLst/>
                <a:uLnTx/>
                <a:uFillTx/>
                <a:latin typeface="Arial"/>
                <a:ea typeface="+mj-ea"/>
                <a:cs typeface="+mj-cs"/>
              </a:rPr>
              <a:t>Social Value in Action</a:t>
            </a:r>
          </a:p>
          <a:p>
            <a:pPr marL="0" marR="0" lvl="0" indent="0" algn="l" defTabSz="914060" rtl="0" eaLnBrk="1" fontAlgn="base" latinLnBrk="0" hangingPunct="1">
              <a:lnSpc>
                <a:spcPct val="90000"/>
              </a:lnSpc>
              <a:spcBef>
                <a:spcPts val="600"/>
              </a:spcBef>
              <a:spcAft>
                <a:spcPct val="0"/>
              </a:spcAft>
              <a:buClrTx/>
              <a:buSzTx/>
              <a:buFontTx/>
              <a:buNone/>
              <a:tabLst/>
              <a:defRPr/>
            </a:pPr>
            <a:r>
              <a:rPr kumimoji="0" lang="en-US" sz="2100" b="1" i="1" u="none" strike="noStrike" kern="0" cap="none" spc="0" normalizeH="0" baseline="0" noProof="0" dirty="0">
                <a:ln>
                  <a:noFill/>
                </a:ln>
                <a:solidFill>
                  <a:srgbClr val="2A295C"/>
                </a:solidFill>
                <a:effectLst/>
                <a:uLnTx/>
                <a:uFillTx/>
                <a:latin typeface="Arial"/>
                <a:ea typeface="+mj-ea"/>
                <a:cs typeface="+mj-cs"/>
              </a:rPr>
              <a:t>BBI Winter Review – 7</a:t>
            </a:r>
            <a:r>
              <a:rPr kumimoji="0" lang="en-US" sz="2100" b="1" i="1" u="none" strike="noStrike" kern="0" cap="none" spc="0" normalizeH="0" baseline="30000" noProof="0" dirty="0">
                <a:ln>
                  <a:noFill/>
                </a:ln>
                <a:solidFill>
                  <a:srgbClr val="2A295C"/>
                </a:solidFill>
                <a:effectLst/>
                <a:uLnTx/>
                <a:uFillTx/>
                <a:latin typeface="Arial"/>
                <a:ea typeface="+mj-ea"/>
                <a:cs typeface="+mj-cs"/>
              </a:rPr>
              <a:t>th</a:t>
            </a:r>
            <a:r>
              <a:rPr kumimoji="0" lang="en-US" sz="2100" b="1" i="1" u="none" strike="noStrike" kern="0" cap="none" spc="0" normalizeH="0" baseline="0" noProof="0" dirty="0">
                <a:ln>
                  <a:noFill/>
                </a:ln>
                <a:solidFill>
                  <a:srgbClr val="2A295C"/>
                </a:solidFill>
                <a:effectLst/>
                <a:uLnTx/>
                <a:uFillTx/>
                <a:latin typeface="Arial"/>
                <a:ea typeface="+mj-ea"/>
                <a:cs typeface="+mj-cs"/>
              </a:rPr>
              <a:t> November 2019 </a:t>
            </a:r>
            <a:endParaRPr kumimoji="0" lang="en-US" sz="2100" b="1" i="1" u="none" strike="noStrike" kern="0" cap="none" spc="0" normalizeH="0" baseline="0" noProof="0" dirty="0">
              <a:ln>
                <a:noFill/>
              </a:ln>
              <a:solidFill>
                <a:srgbClr val="FFFFFF">
                  <a:lumMod val="50000"/>
                </a:srgbClr>
              </a:solidFill>
              <a:effectLst/>
              <a:uLnTx/>
              <a:uFillTx/>
              <a:latin typeface="Arial"/>
              <a:ea typeface="+mj-ea"/>
              <a:cs typeface="+mj-cs"/>
            </a:endParaRPr>
          </a:p>
          <a:p>
            <a:pPr marL="0" marR="0" lvl="0" indent="0" algn="l" defTabSz="914060" rtl="0" eaLnBrk="1" fontAlgn="base" latinLnBrk="0" hangingPunct="1">
              <a:lnSpc>
                <a:spcPct val="90000"/>
              </a:lnSpc>
              <a:spcBef>
                <a:spcPts val="600"/>
              </a:spcBef>
              <a:spcAft>
                <a:spcPct val="0"/>
              </a:spcAft>
              <a:buClrTx/>
              <a:buSzTx/>
              <a:buFontTx/>
              <a:buNone/>
              <a:tabLst/>
              <a:defRPr/>
            </a:pPr>
            <a:r>
              <a:rPr kumimoji="0" lang="en-US" sz="2100" b="1" i="1" u="none" strike="noStrike" kern="0" cap="none" spc="0" normalizeH="0" baseline="0" noProof="0" dirty="0">
                <a:ln>
                  <a:noFill/>
                </a:ln>
                <a:solidFill>
                  <a:srgbClr val="FFFFFF">
                    <a:lumMod val="50000"/>
                  </a:srgbClr>
                </a:solidFill>
                <a:effectLst/>
                <a:uLnTx/>
                <a:uFillTx/>
                <a:latin typeface="Arial"/>
                <a:ea typeface="+mj-ea"/>
                <a:cs typeface="+mj-cs"/>
              </a:rPr>
              <a:t>Angela Halliday, Director Social Impact UK&amp;I</a:t>
            </a:r>
            <a:endParaRPr kumimoji="0" lang="en-US" sz="1100" b="1" i="0" u="none" strike="noStrike" kern="0" cap="none" spc="0" normalizeH="0" baseline="0" noProof="0" dirty="0">
              <a:ln>
                <a:noFill/>
              </a:ln>
              <a:solidFill>
                <a:srgbClr val="FFFFFF">
                  <a:lumMod val="50000"/>
                </a:srgbClr>
              </a:solidFill>
              <a:effectLst/>
              <a:uLnTx/>
              <a:uFillTx/>
              <a:latin typeface="Arial"/>
              <a:ea typeface="+mj-ea"/>
              <a:cs typeface="+mj-cs"/>
            </a:endParaRPr>
          </a:p>
        </p:txBody>
      </p:sp>
      <p:sp>
        <p:nvSpPr>
          <p:cNvPr id="14" name="Espace réservé du texte 6">
            <a:extLst>
              <a:ext uri="{FF2B5EF4-FFF2-40B4-BE49-F238E27FC236}">
                <a16:creationId xmlns:a16="http://schemas.microsoft.com/office/drawing/2014/main" id="{820B7E37-57E3-4F11-AB8D-F9BF3B8DFE57}"/>
              </a:ext>
            </a:extLst>
          </p:cNvPr>
          <p:cNvSpPr txBox="1">
            <a:spLocks/>
          </p:cNvSpPr>
          <p:nvPr/>
        </p:nvSpPr>
        <p:spPr>
          <a:xfrm>
            <a:off x="165837" y="2886539"/>
            <a:ext cx="8392667" cy="1783204"/>
          </a:xfrm>
          <a:prstGeom prst="rect">
            <a:avLst/>
          </a:prstGeom>
        </p:spPr>
        <p:txBody>
          <a:bodyPr lIns="91412" tIns="45719" rIns="91412" bIns="45719"/>
          <a:lstStyle>
            <a:lvl1pPr algn="l" rtl="0" eaLnBrk="1" fontAlgn="base" hangingPunct="1">
              <a:lnSpc>
                <a:spcPct val="90000"/>
              </a:lnSpc>
              <a:spcBef>
                <a:spcPts val="600"/>
              </a:spcBef>
              <a:spcAft>
                <a:spcPts val="600"/>
              </a:spcAft>
              <a:buClr>
                <a:schemeClr val="accent1"/>
              </a:buClr>
              <a:buSzPct val="120000"/>
              <a:buFont typeface="Arial" pitchFamily="34" charset="0"/>
              <a:tabLst>
                <a:tab pos="1082675" algn="l"/>
                <a:tab pos="1616075" algn="l"/>
                <a:tab pos="2149475" algn="l"/>
                <a:tab pos="8077200" algn="r"/>
              </a:tabLst>
              <a:defRPr sz="2200" b="1">
                <a:solidFill>
                  <a:schemeClr val="tx2"/>
                </a:solidFill>
                <a:latin typeface="+mn-lt"/>
                <a:ea typeface="+mn-ea"/>
                <a:cs typeface="+mn-cs"/>
              </a:defRPr>
            </a:lvl1pPr>
            <a:lvl2pPr marL="628650" indent="-266700" algn="l" rtl="0" eaLnBrk="1" fontAlgn="base" hangingPunct="1">
              <a:lnSpc>
                <a:spcPct val="90000"/>
              </a:lnSpc>
              <a:spcBef>
                <a:spcPts val="600"/>
              </a:spcBef>
              <a:spcAft>
                <a:spcPts val="600"/>
              </a:spcAft>
              <a:buClr>
                <a:schemeClr val="accent1"/>
              </a:buClr>
              <a:buSzPct val="120000"/>
              <a:buFont typeface="Arial" pitchFamily="34" charset="0"/>
              <a:buChar char="■"/>
              <a:tabLst>
                <a:tab pos="1616075" algn="l"/>
                <a:tab pos="2330450" algn="l"/>
                <a:tab pos="8077200" algn="r"/>
              </a:tabLst>
              <a:defRPr>
                <a:solidFill>
                  <a:schemeClr val="tx2"/>
                </a:solidFill>
                <a:latin typeface="+mn-lt"/>
              </a:defRPr>
            </a:lvl2pPr>
            <a:lvl3pPr marL="1258888" indent="-176213" algn="l" rtl="0" eaLnBrk="1" fontAlgn="base" hangingPunct="1">
              <a:lnSpc>
                <a:spcPct val="90000"/>
              </a:lnSpc>
              <a:spcBef>
                <a:spcPts val="600"/>
              </a:spcBef>
              <a:spcAft>
                <a:spcPts val="600"/>
              </a:spcAft>
              <a:buClr>
                <a:schemeClr val="bg2"/>
              </a:buClr>
              <a:buSzPct val="120000"/>
              <a:buBlip>
                <a:blip r:embed="rId12"/>
              </a:buBlip>
              <a:tabLst>
                <a:tab pos="1082675" algn="l"/>
                <a:tab pos="2149475" algn="l"/>
                <a:tab pos="8077200" algn="r"/>
              </a:tabLst>
              <a:defRPr sz="1400">
                <a:solidFill>
                  <a:schemeClr val="tx1"/>
                </a:solidFill>
                <a:latin typeface="+mn-lt"/>
              </a:defRPr>
            </a:lvl3pPr>
            <a:lvl4pPr marL="1787525" indent="-179388" algn="l" rtl="0" eaLnBrk="1" fontAlgn="base" hangingPunct="1">
              <a:lnSpc>
                <a:spcPct val="90000"/>
              </a:lnSpc>
              <a:spcBef>
                <a:spcPts val="600"/>
              </a:spcBef>
              <a:spcAft>
                <a:spcPts val="600"/>
              </a:spcAft>
              <a:buClr>
                <a:schemeClr val="bg2"/>
              </a:buClr>
              <a:buSzPct val="120000"/>
              <a:buBlip>
                <a:blip r:embed="rId12"/>
              </a:buBlip>
              <a:tabLst>
                <a:tab pos="1082675" algn="l"/>
                <a:tab pos="1616075" algn="l"/>
                <a:tab pos="2149475" algn="l"/>
                <a:tab pos="8077200" algn="r"/>
              </a:tabLst>
              <a:defRPr sz="1400">
                <a:solidFill>
                  <a:schemeClr val="tx1"/>
                </a:solidFill>
                <a:latin typeface="+mn-lt"/>
              </a:defRPr>
            </a:lvl4pPr>
            <a:lvl5pPr marL="2420938" indent="-592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5pPr>
            <a:lvl6pPr marL="28781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6pPr>
            <a:lvl7pPr marL="33353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7pPr>
            <a:lvl8pPr marL="37925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8pPr>
            <a:lvl9pPr marL="4249738" algn="l" rtl="0" eaLnBrk="1" fontAlgn="base" hangingPunct="1">
              <a:lnSpc>
                <a:spcPct val="90000"/>
              </a:lnSpc>
              <a:spcBef>
                <a:spcPct val="20000"/>
              </a:spcBef>
              <a:spcAft>
                <a:spcPct val="0"/>
              </a:spcAft>
              <a:tabLst>
                <a:tab pos="1082675" algn="l"/>
                <a:tab pos="1616075" algn="l"/>
                <a:tab pos="2149475" algn="l"/>
                <a:tab pos="8077200" algn="r"/>
              </a:tabLst>
              <a:defRPr sz="1600">
                <a:solidFill>
                  <a:schemeClr val="tx2"/>
                </a:solidFill>
                <a:latin typeface="+mn-lt"/>
              </a:defRPr>
            </a:lvl9pPr>
          </a:lstStyle>
          <a:p>
            <a:pPr marL="0" marR="0" lvl="0" indent="0" algn="l" defTabSz="914060" rtl="0" eaLnBrk="1" fontAlgn="base" latinLnBrk="0" hangingPunct="1">
              <a:lnSpc>
                <a:spcPct val="90000"/>
              </a:lnSpc>
              <a:spcBef>
                <a:spcPts val="400"/>
              </a:spcBef>
              <a:spcAft>
                <a:spcPts val="400"/>
              </a:spcAft>
              <a:buClr>
                <a:srgbClr val="FF0000"/>
              </a:buClr>
              <a:buSzPct val="120000"/>
              <a:buFont typeface="Arial" pitchFamily="34" charset="0"/>
              <a:buNone/>
              <a:tabLst>
                <a:tab pos="1082648" algn="l"/>
                <a:tab pos="1616034" algn="l"/>
                <a:tab pos="2149421" algn="l"/>
                <a:tab pos="8076998" algn="r"/>
              </a:tabLst>
              <a:defRPr/>
            </a:pPr>
            <a:endParaRPr kumimoji="0" lang="en-US" sz="1600" b="1" i="0" u="sng" strike="noStrike" kern="0" cap="none" spc="0" normalizeH="0" baseline="0" noProof="0" dirty="0">
              <a:ln>
                <a:noFill/>
              </a:ln>
              <a:solidFill>
                <a:srgbClr val="FF0000"/>
              </a:solidFill>
              <a:effectLst/>
              <a:uLnTx/>
              <a:uFillTx/>
              <a:latin typeface="Arial"/>
              <a:ea typeface="+mn-ea"/>
              <a:cs typeface="+mn-cs"/>
            </a:endParaRPr>
          </a:p>
        </p:txBody>
      </p:sp>
      <p:pic>
        <p:nvPicPr>
          <p:cNvPr id="16" name="Picture 15">
            <a:extLst>
              <a:ext uri="{FF2B5EF4-FFF2-40B4-BE49-F238E27FC236}">
                <a16:creationId xmlns:a16="http://schemas.microsoft.com/office/drawing/2014/main" id="{F674B178-88EE-492D-9C86-E58035872A57}"/>
              </a:ext>
            </a:extLst>
          </p:cNvPr>
          <p:cNvPicPr>
            <a:picLocks noChangeAspect="1"/>
          </p:cNvPicPr>
          <p:nvPr/>
        </p:nvPicPr>
        <p:blipFill>
          <a:blip r:embed="rId13"/>
          <a:stretch>
            <a:fillRect/>
          </a:stretch>
        </p:blipFill>
        <p:spPr>
          <a:xfrm>
            <a:off x="10021857" y="4269641"/>
            <a:ext cx="1822381" cy="855967"/>
          </a:xfrm>
          <a:prstGeom prst="rect">
            <a:avLst/>
          </a:prstGeom>
        </p:spPr>
      </p:pic>
    </p:spTree>
    <p:extLst>
      <p:ext uri="{BB962C8B-B14F-4D97-AF65-F5344CB8AC3E}">
        <p14:creationId xmlns:p14="http://schemas.microsoft.com/office/powerpoint/2010/main" val="3894391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025F9E-D7A3-4EEA-BA3F-14969A4DDAD6}"/>
              </a:ext>
            </a:extLst>
          </p:cNvPr>
          <p:cNvSpPr>
            <a:spLocks noGrp="1"/>
          </p:cNvSpPr>
          <p:nvPr>
            <p:ph sz="quarter" idx="11"/>
          </p:nvPr>
        </p:nvSpPr>
        <p:spPr>
          <a:xfrm>
            <a:off x="357042" y="1172751"/>
            <a:ext cx="5399999" cy="3206773"/>
          </a:xfrm>
        </p:spPr>
        <p:txBody>
          <a:bodyPr>
            <a:normAutofit fontScale="92500" lnSpcReduction="10000"/>
          </a:bodyPr>
          <a:lstStyle/>
          <a:p>
            <a:r>
              <a:rPr lang="en-GB" sz="2133" b="1" i="0" u="sng" dirty="0"/>
              <a:t>The end of the ROI-only era</a:t>
            </a:r>
            <a:endParaRPr lang="en-GB" sz="2133" dirty="0"/>
          </a:p>
          <a:p>
            <a:r>
              <a:rPr lang="en-GB" sz="2267" b="1" dirty="0"/>
              <a:t>“It is up to us to fully capture the social effects of economic growth, in order to benefit as many people as possible and ultimately to fight inequality. It is no longer the time to dream of another world. It is time to build one” </a:t>
            </a:r>
          </a:p>
          <a:p>
            <a:endParaRPr lang="en-GB" sz="2267" b="1" dirty="0"/>
          </a:p>
          <a:p>
            <a:r>
              <a:rPr lang="en-GB" sz="1867" i="0" dirty="0"/>
              <a:t>Denis Machuel, CEO of Sodexo</a:t>
            </a:r>
            <a:endParaRPr lang="en-GB" sz="1867" b="1" i="0" dirty="0"/>
          </a:p>
        </p:txBody>
      </p:sp>
      <p:sp>
        <p:nvSpPr>
          <p:cNvPr id="5" name="Slide Number Placeholder 4">
            <a:extLst>
              <a:ext uri="{FF2B5EF4-FFF2-40B4-BE49-F238E27FC236}">
                <a16:creationId xmlns:a16="http://schemas.microsoft.com/office/drawing/2014/main" id="{B9ACFAF2-AD46-49E8-8EE2-E191D4DBDE0B}"/>
              </a:ext>
            </a:extLst>
          </p:cNvPr>
          <p:cNvSpPr>
            <a:spLocks noGrp="1"/>
          </p:cNvSpPr>
          <p:nvPr>
            <p:ph type="sldNum" sz="quarter" idx="17"/>
          </p:nvPr>
        </p:nvSpPr>
        <p:spPr/>
        <p:txBody>
          <a:bodyPr/>
          <a:lstStyle/>
          <a:p>
            <a:pPr marL="0" marR="0" lvl="0" indent="0" algn="r" defTabSz="1088470" rtl="0" eaLnBrk="1" fontAlgn="auto" latinLnBrk="0" hangingPunct="1">
              <a:lnSpc>
                <a:spcPct val="100000"/>
              </a:lnSpc>
              <a:spcBef>
                <a:spcPts val="0"/>
              </a:spcBef>
              <a:spcAft>
                <a:spcPts val="0"/>
              </a:spcAft>
              <a:buClrTx/>
              <a:buSzTx/>
              <a:buFontTx/>
              <a:buNone/>
              <a:tabLst/>
              <a:defRPr/>
            </a:pPr>
            <a:fld id="{E917DE0E-AFB1-41FD-BC35-27DB61CA125F}" type="slidenum">
              <a:rPr kumimoji="0" lang="en-AU" sz="800" b="1" i="0" u="none" strike="noStrike" kern="1200" cap="none" spc="0" normalizeH="0" baseline="0" noProof="0">
                <a:ln>
                  <a:noFill/>
                </a:ln>
                <a:solidFill>
                  <a:srgbClr val="2A295C"/>
                </a:solidFill>
                <a:effectLst/>
                <a:uLnTx/>
                <a:uFillTx/>
                <a:latin typeface="Arial"/>
                <a:ea typeface="+mn-ea"/>
                <a:cs typeface="+mn-cs"/>
              </a:rPr>
              <a:pPr marL="0" marR="0" lvl="0" indent="0" algn="r" defTabSz="1088470" rtl="0" eaLnBrk="1" fontAlgn="auto" latinLnBrk="0" hangingPunct="1">
                <a:lnSpc>
                  <a:spcPct val="100000"/>
                </a:lnSpc>
                <a:spcBef>
                  <a:spcPts val="0"/>
                </a:spcBef>
                <a:spcAft>
                  <a:spcPts val="0"/>
                </a:spcAft>
                <a:buClrTx/>
                <a:buSzTx/>
                <a:buFontTx/>
                <a:buNone/>
                <a:tabLst/>
                <a:defRPr/>
              </a:pPr>
              <a:t>27</a:t>
            </a:fld>
            <a:endParaRPr kumimoji="0" lang="en-AU" sz="800" b="1" i="0" u="none" strike="noStrike" kern="1200" cap="none" spc="0" normalizeH="0" baseline="0" noProof="0" dirty="0">
              <a:ln>
                <a:noFill/>
              </a:ln>
              <a:solidFill>
                <a:srgbClr val="2A295C"/>
              </a:solidFill>
              <a:effectLst/>
              <a:uLnTx/>
              <a:uFillTx/>
              <a:latin typeface="Arial"/>
              <a:ea typeface="+mn-ea"/>
              <a:cs typeface="+mn-cs"/>
            </a:endParaRPr>
          </a:p>
        </p:txBody>
      </p:sp>
      <p:sp>
        <p:nvSpPr>
          <p:cNvPr id="6" name="Title 5">
            <a:extLst>
              <a:ext uri="{FF2B5EF4-FFF2-40B4-BE49-F238E27FC236}">
                <a16:creationId xmlns:a16="http://schemas.microsoft.com/office/drawing/2014/main" id="{DFC06096-46A4-48EB-831D-A982162E15D7}"/>
              </a:ext>
            </a:extLst>
          </p:cNvPr>
          <p:cNvSpPr>
            <a:spLocks noGrp="1"/>
          </p:cNvSpPr>
          <p:nvPr>
            <p:ph type="title"/>
          </p:nvPr>
        </p:nvSpPr>
        <p:spPr>
          <a:xfrm>
            <a:off x="357042" y="212643"/>
            <a:ext cx="10941049" cy="542400"/>
          </a:xfrm>
        </p:spPr>
        <p:txBody>
          <a:bodyPr>
            <a:noAutofit/>
          </a:bodyPr>
          <a:lstStyle/>
          <a:p>
            <a:r>
              <a:rPr lang="en-GB" sz="3500" dirty="0"/>
              <a:t>Sodexo – Leading from the front…</a:t>
            </a:r>
          </a:p>
        </p:txBody>
      </p:sp>
      <p:sp>
        <p:nvSpPr>
          <p:cNvPr id="4" name="Rectangle 3">
            <a:extLst>
              <a:ext uri="{FF2B5EF4-FFF2-40B4-BE49-F238E27FC236}">
                <a16:creationId xmlns:a16="http://schemas.microsoft.com/office/drawing/2014/main" id="{D1704DE4-CAF4-4C27-A093-3585582A7C9B}"/>
              </a:ext>
            </a:extLst>
          </p:cNvPr>
          <p:cNvSpPr/>
          <p:nvPr/>
        </p:nvSpPr>
        <p:spPr>
          <a:xfrm>
            <a:off x="357042" y="4480982"/>
            <a:ext cx="5399999" cy="2164375"/>
          </a:xfrm>
          <a:prstGeom prst="rect">
            <a:avLst/>
          </a:prstGeom>
          <a:solidFill>
            <a:schemeClr val="accent1">
              <a:lumMod val="60000"/>
              <a:lumOff val="40000"/>
            </a:schemeClr>
          </a:solidFill>
        </p:spPr>
        <p:txBody>
          <a:bodyPr wrap="square">
            <a:spAutoFit/>
          </a:bodyPr>
          <a:lstStyle/>
          <a:p>
            <a:pPr marL="0" marR="0" lvl="0" indent="0" algn="just" defTabSz="1088470" rtl="0" eaLnBrk="1" fontAlgn="auto" latinLnBrk="0" hangingPunct="1">
              <a:lnSpc>
                <a:spcPct val="100000"/>
              </a:lnSpc>
              <a:spcBef>
                <a:spcPts val="0"/>
              </a:spcBef>
              <a:spcAft>
                <a:spcPts val="0"/>
              </a:spcAft>
              <a:buClrTx/>
              <a:buSzTx/>
              <a:buFontTx/>
              <a:buNone/>
              <a:tabLst/>
              <a:defRPr/>
            </a:pPr>
            <a:r>
              <a:rPr kumimoji="0" lang="en-US" sz="2133" b="0" i="1" u="none" strike="noStrike" kern="0" cap="none" spc="0" normalizeH="0" baseline="0" noProof="0" dirty="0">
                <a:ln>
                  <a:noFill/>
                </a:ln>
                <a:solidFill>
                  <a:srgbClr val="FFFFFF"/>
                </a:solidFill>
                <a:effectLst/>
                <a:uLnTx/>
                <a:uFillTx/>
                <a:latin typeface="Arial"/>
                <a:ea typeface="+mn-ea"/>
                <a:cs typeface="+mn-cs"/>
              </a:rPr>
              <a:t>“We cannot think about success of organizations only through financial results but also through what they will bring to society”</a:t>
            </a:r>
          </a:p>
          <a:p>
            <a:pPr marL="0" marR="0" lvl="0" indent="0" algn="l" defTabSz="1088470" rtl="0" eaLnBrk="1" fontAlgn="auto" latinLnBrk="0" hangingPunct="1">
              <a:lnSpc>
                <a:spcPct val="100000"/>
              </a:lnSpc>
              <a:spcBef>
                <a:spcPts val="0"/>
              </a:spcBef>
              <a:spcAft>
                <a:spcPts val="0"/>
              </a:spcAft>
              <a:buClrTx/>
              <a:buSzTx/>
              <a:buFontTx/>
              <a:buNone/>
              <a:tabLst/>
              <a:defRPr/>
            </a:pPr>
            <a:endParaRPr kumimoji="0" lang="en-US" sz="1467" b="1"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1088470" rtl="0" eaLnBrk="1" fontAlgn="auto" latinLnBrk="0" hangingPunct="1">
              <a:lnSpc>
                <a:spcPct val="100000"/>
              </a:lnSpc>
              <a:spcBef>
                <a:spcPts val="0"/>
              </a:spcBef>
              <a:spcAft>
                <a:spcPts val="0"/>
              </a:spcAft>
              <a:buClrTx/>
              <a:buSzTx/>
              <a:buFontTx/>
              <a:buNone/>
              <a:tabLst/>
              <a:defRPr/>
            </a:pPr>
            <a:r>
              <a:rPr kumimoji="0" lang="en-US" sz="1733" b="1" i="0" u="none" strike="noStrike" kern="0" cap="none" spc="0" normalizeH="0" baseline="0" noProof="0" dirty="0">
                <a:ln>
                  <a:noFill/>
                </a:ln>
                <a:solidFill>
                  <a:srgbClr val="FFFFFF"/>
                </a:solidFill>
                <a:effectLst/>
                <a:uLnTx/>
                <a:uFillTx/>
                <a:latin typeface="Arial"/>
                <a:ea typeface="+mn-ea"/>
                <a:cs typeface="+mn-cs"/>
              </a:rPr>
              <a:t>Sophie Bellon, Chairman of the Board of Directors, Sodexo</a:t>
            </a:r>
            <a:endParaRPr kumimoji="0" lang="en-GB" sz="1733" b="1"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Picture 6">
            <a:extLst>
              <a:ext uri="{FF2B5EF4-FFF2-40B4-BE49-F238E27FC236}">
                <a16:creationId xmlns:a16="http://schemas.microsoft.com/office/drawing/2014/main" id="{76151A7A-0E0E-4E2D-80FD-D059FC0F7F0F}"/>
              </a:ext>
            </a:extLst>
          </p:cNvPr>
          <p:cNvPicPr>
            <a:picLocks noChangeAspect="1"/>
          </p:cNvPicPr>
          <p:nvPr/>
        </p:nvPicPr>
        <p:blipFill>
          <a:blip r:embed="rId2"/>
          <a:stretch>
            <a:fillRect/>
          </a:stretch>
        </p:blipFill>
        <p:spPr>
          <a:xfrm>
            <a:off x="8330977" y="212643"/>
            <a:ext cx="4181901" cy="3744417"/>
          </a:xfrm>
          <a:prstGeom prst="rect">
            <a:avLst/>
          </a:prstGeom>
        </p:spPr>
      </p:pic>
      <p:sp>
        <p:nvSpPr>
          <p:cNvPr id="8" name="TextBox 7">
            <a:extLst>
              <a:ext uri="{FF2B5EF4-FFF2-40B4-BE49-F238E27FC236}">
                <a16:creationId xmlns:a16="http://schemas.microsoft.com/office/drawing/2014/main" id="{18E4F371-0761-4C33-8B09-B877FA102AE2}"/>
              </a:ext>
            </a:extLst>
          </p:cNvPr>
          <p:cNvSpPr txBox="1"/>
          <p:nvPr/>
        </p:nvSpPr>
        <p:spPr>
          <a:xfrm>
            <a:off x="6104381" y="3853250"/>
            <a:ext cx="5730577" cy="2828916"/>
          </a:xfrm>
          <a:prstGeom prst="rect">
            <a:avLst/>
          </a:prstGeom>
          <a:solidFill>
            <a:schemeClr val="accent1">
              <a:lumMod val="75000"/>
            </a:schemeClr>
          </a:solidFill>
        </p:spPr>
        <p:txBody>
          <a:bodyPr wrap="square" rtlCol="0">
            <a:spAutoFit/>
          </a:bodyPr>
          <a:lstStyle/>
          <a:p>
            <a:pPr marL="0" marR="0" lvl="0" indent="0" algn="l" defTabSz="1088470" rtl="0" eaLnBrk="1" fontAlgn="auto" latinLnBrk="0" hangingPunct="1">
              <a:lnSpc>
                <a:spcPct val="100000"/>
              </a:lnSpc>
              <a:spcBef>
                <a:spcPts val="0"/>
              </a:spcBef>
              <a:spcAft>
                <a:spcPts val="0"/>
              </a:spcAft>
              <a:buClrTx/>
              <a:buSzTx/>
              <a:buFontTx/>
              <a:buNone/>
              <a:tabLst/>
              <a:defRPr/>
            </a:pPr>
            <a:r>
              <a:rPr kumimoji="0" lang="en-GB" sz="1750" b="0" i="1" u="none" strike="noStrike" kern="1200" cap="none" spc="0" normalizeH="0" baseline="0" noProof="0" dirty="0">
                <a:ln>
                  <a:noFill/>
                </a:ln>
                <a:solidFill>
                  <a:srgbClr val="FFFFFF"/>
                </a:solidFill>
                <a:effectLst/>
                <a:uLnTx/>
                <a:uFillTx/>
                <a:latin typeface="Arial"/>
                <a:ea typeface="+mn-ea"/>
                <a:cs typeface="+mn-cs"/>
              </a:rPr>
              <a:t>“Angela’s appointment as Director, Social Impact UK&amp;I reflects our ongoing commitment to transparency and achieving sustainable growth whilst remaining true to our mission – to improve quality of life wherever we operate”</a:t>
            </a:r>
          </a:p>
          <a:p>
            <a:pPr marL="0" marR="0" lvl="0" indent="0" algn="l" defTabSz="1088470" rtl="0" eaLnBrk="1" fontAlgn="auto" latinLnBrk="0" hangingPunct="1">
              <a:lnSpc>
                <a:spcPct val="100000"/>
              </a:lnSpc>
              <a:spcBef>
                <a:spcPts val="0"/>
              </a:spcBef>
              <a:spcAft>
                <a:spcPts val="0"/>
              </a:spcAft>
              <a:buClrTx/>
              <a:buSzTx/>
              <a:buFontTx/>
              <a:buNone/>
              <a:tabLst/>
              <a:defRPr/>
            </a:pPr>
            <a:endParaRPr kumimoji="0" lang="en-GB" sz="1750" b="0" i="1"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1088470" rtl="0" eaLnBrk="1" fontAlgn="auto" latinLnBrk="0" hangingPunct="1">
              <a:lnSpc>
                <a:spcPct val="100000"/>
              </a:lnSpc>
              <a:spcBef>
                <a:spcPts val="0"/>
              </a:spcBef>
              <a:spcAft>
                <a:spcPts val="0"/>
              </a:spcAft>
              <a:buClrTx/>
              <a:buSzTx/>
              <a:buFontTx/>
              <a:buNone/>
              <a:tabLst/>
              <a:defRPr/>
            </a:pPr>
            <a:r>
              <a:rPr kumimoji="0" lang="en-GB" sz="1750" b="0" i="1" u="none" strike="noStrike" kern="1200" cap="none" spc="0" normalizeH="0" baseline="0" noProof="0" dirty="0">
                <a:ln>
                  <a:noFill/>
                </a:ln>
                <a:solidFill>
                  <a:srgbClr val="FFFFFF"/>
                </a:solidFill>
                <a:effectLst/>
                <a:uLnTx/>
                <a:uFillTx/>
                <a:latin typeface="Arial"/>
                <a:ea typeface="+mn-ea"/>
                <a:cs typeface="+mn-cs"/>
              </a:rPr>
              <a:t>“Social value is not optional”</a:t>
            </a:r>
          </a:p>
          <a:p>
            <a:pPr marL="0" marR="0" lvl="0" indent="0" algn="l" defTabSz="1088470" rtl="0" eaLnBrk="1" fontAlgn="auto" latinLnBrk="0" hangingPunct="1">
              <a:lnSpc>
                <a:spcPct val="100000"/>
              </a:lnSpc>
              <a:spcBef>
                <a:spcPts val="0"/>
              </a:spcBef>
              <a:spcAft>
                <a:spcPts val="0"/>
              </a:spcAft>
              <a:buClrTx/>
              <a:buSzTx/>
              <a:buFontTx/>
              <a:buNone/>
              <a:tabLst/>
              <a:defRPr/>
            </a:pPr>
            <a:endParaRPr kumimoji="0" lang="en-GB" sz="2067"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1088470" rtl="0" eaLnBrk="1" fontAlgn="auto" latinLnBrk="0" hangingPunct="1">
              <a:lnSpc>
                <a:spcPct val="100000"/>
              </a:lnSpc>
              <a:spcBef>
                <a:spcPts val="0"/>
              </a:spcBef>
              <a:spcAft>
                <a:spcPts val="0"/>
              </a:spcAft>
              <a:buClrTx/>
              <a:buSzTx/>
              <a:buFontTx/>
              <a:buNone/>
              <a:tabLst/>
              <a:defRPr/>
            </a:pPr>
            <a:r>
              <a:rPr kumimoji="0" lang="en-GB" sz="1733" b="0" i="0" u="none" strike="noStrike" kern="1200" cap="none" spc="0" normalizeH="0" baseline="0" noProof="0" dirty="0">
                <a:ln>
                  <a:noFill/>
                </a:ln>
                <a:solidFill>
                  <a:srgbClr val="FFFFFF"/>
                </a:solidFill>
                <a:effectLst/>
                <a:uLnTx/>
                <a:uFillTx/>
                <a:latin typeface="Arial"/>
                <a:ea typeface="+mn-ea"/>
                <a:cs typeface="+mn-cs"/>
              </a:rPr>
              <a:t>Sean Haley, CEO Service Operations Worldwide &amp; Region Chair, UK &amp; Ireland</a:t>
            </a:r>
          </a:p>
        </p:txBody>
      </p:sp>
      <p:sp>
        <p:nvSpPr>
          <p:cNvPr id="3" name="TextBox 2">
            <a:extLst>
              <a:ext uri="{FF2B5EF4-FFF2-40B4-BE49-F238E27FC236}">
                <a16:creationId xmlns:a16="http://schemas.microsoft.com/office/drawing/2014/main" id="{AC2FA7BC-E0A0-41A0-813D-3CA22AD1CE69}"/>
              </a:ext>
            </a:extLst>
          </p:cNvPr>
          <p:cNvSpPr txBox="1"/>
          <p:nvPr/>
        </p:nvSpPr>
        <p:spPr>
          <a:xfrm>
            <a:off x="6216960" y="2582515"/>
            <a:ext cx="2031325"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What our Senior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Leaders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are saying</a:t>
            </a:r>
          </a:p>
        </p:txBody>
      </p:sp>
    </p:spTree>
    <p:extLst>
      <p:ext uri="{BB962C8B-B14F-4D97-AF65-F5344CB8AC3E}">
        <p14:creationId xmlns:p14="http://schemas.microsoft.com/office/powerpoint/2010/main" val="19726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8AB56-A409-4C1D-8162-F823A096A7CC}"/>
              </a:ext>
            </a:extLst>
          </p:cNvPr>
          <p:cNvSpPr>
            <a:spLocks noGrp="1"/>
          </p:cNvSpPr>
          <p:nvPr>
            <p:ph type="body" sz="quarter" idx="10"/>
          </p:nvPr>
        </p:nvSpPr>
        <p:spPr>
          <a:xfrm>
            <a:off x="395458" y="1470493"/>
            <a:ext cx="5293919" cy="5077159"/>
          </a:xfrm>
        </p:spPr>
        <p:txBody>
          <a:bodyPr/>
          <a:lstStyle/>
          <a:p>
            <a:pPr algn="just" fontAlgn="base"/>
            <a:r>
              <a:rPr lang="en-GB" sz="1999" dirty="0"/>
              <a:t>First published in 2015 – one of the first companies to enter into meaningful dialogue with Government about social value </a:t>
            </a:r>
          </a:p>
          <a:p>
            <a:pPr algn="just" fontAlgn="base"/>
            <a:r>
              <a:rPr lang="en-GB" sz="1999" dirty="0"/>
              <a:t>Sets out our ethical and sustainability commitments for our people, communities and customers in the UK&amp;I</a:t>
            </a:r>
          </a:p>
          <a:p>
            <a:pPr algn="just" fontAlgn="base"/>
            <a:r>
              <a:rPr lang="en-GB" sz="1999" dirty="0"/>
              <a:t>Commitments are over and above what our clients and customers expect from us</a:t>
            </a:r>
          </a:p>
          <a:p>
            <a:pPr algn="just" fontAlgn="base"/>
            <a:r>
              <a:rPr lang="en-GB" sz="1999" dirty="0"/>
              <a:t>Our focus this year:</a:t>
            </a:r>
          </a:p>
          <a:p>
            <a:pPr lvl="2" algn="just" fontAlgn="base">
              <a:buFont typeface="Wingdings" panose="05000000000000000000" pitchFamily="2" charset="2"/>
              <a:buChar char="Ø"/>
            </a:pPr>
            <a:r>
              <a:rPr lang="en-GB" sz="1800" dirty="0"/>
              <a:t>Providing  </a:t>
            </a:r>
            <a:r>
              <a:rPr lang="en-GB" sz="1800" b="1" i="1" dirty="0"/>
              <a:t>value for money</a:t>
            </a:r>
            <a:r>
              <a:rPr lang="en-GB" sz="1800" dirty="0"/>
              <a:t> and achieve best possible outcomes for our clients</a:t>
            </a:r>
          </a:p>
          <a:p>
            <a:pPr lvl="2" algn="just" fontAlgn="base">
              <a:buFont typeface="Wingdings" panose="05000000000000000000" pitchFamily="2" charset="2"/>
              <a:buChar char="Ø"/>
            </a:pPr>
            <a:r>
              <a:rPr lang="en-GB" sz="1800" dirty="0"/>
              <a:t>Demonstrate a public service ethos; how e deliver social value wherever we do business</a:t>
            </a:r>
          </a:p>
          <a:p>
            <a:pPr lvl="2" algn="just" fontAlgn="base">
              <a:buFont typeface="Wingdings" panose="05000000000000000000" pitchFamily="2" charset="2"/>
              <a:buChar char="Ø"/>
            </a:pPr>
            <a:r>
              <a:rPr lang="en-GB" sz="1800" dirty="0"/>
              <a:t>Be a good employer</a:t>
            </a:r>
          </a:p>
        </p:txBody>
      </p:sp>
      <p:sp>
        <p:nvSpPr>
          <p:cNvPr id="3" name="Title 2">
            <a:extLst>
              <a:ext uri="{FF2B5EF4-FFF2-40B4-BE49-F238E27FC236}">
                <a16:creationId xmlns:a16="http://schemas.microsoft.com/office/drawing/2014/main" id="{78C81256-98EC-4EFF-9D0F-E2B7B7F0EE51}"/>
              </a:ext>
            </a:extLst>
          </p:cNvPr>
          <p:cNvSpPr>
            <a:spLocks noGrp="1"/>
          </p:cNvSpPr>
          <p:nvPr>
            <p:ph type="title"/>
          </p:nvPr>
        </p:nvSpPr>
        <p:spPr>
          <a:xfrm>
            <a:off x="395458" y="221192"/>
            <a:ext cx="11565484" cy="575983"/>
          </a:xfrm>
        </p:spPr>
        <p:txBody>
          <a:bodyPr>
            <a:normAutofit fontScale="90000"/>
          </a:bodyPr>
          <a:lstStyle/>
          <a:p>
            <a:r>
              <a:rPr lang="en-GB" sz="3900" dirty="0"/>
              <a:t>Our Public Service Pledge</a:t>
            </a:r>
            <a:r>
              <a:rPr lang="en-GB" dirty="0"/>
              <a:t>: </a:t>
            </a:r>
            <a:r>
              <a:rPr lang="en-GB" sz="2300" dirty="0">
                <a:solidFill>
                  <a:schemeClr val="bg1">
                    <a:lumMod val="50000"/>
                  </a:schemeClr>
                </a:solidFill>
              </a:rPr>
              <a:t>Focus on Outcomes not Outputs </a:t>
            </a:r>
            <a:r>
              <a:rPr lang="en-GB" sz="2300" dirty="0"/>
              <a:t>= </a:t>
            </a:r>
            <a:r>
              <a:rPr lang="en-GB" sz="3300" dirty="0">
                <a:solidFill>
                  <a:schemeClr val="accent1"/>
                </a:solidFill>
              </a:rPr>
              <a:t>Value</a:t>
            </a:r>
          </a:p>
        </p:txBody>
      </p:sp>
      <p:pic>
        <p:nvPicPr>
          <p:cNvPr id="9" name="Picture 8">
            <a:extLst>
              <a:ext uri="{FF2B5EF4-FFF2-40B4-BE49-F238E27FC236}">
                <a16:creationId xmlns:a16="http://schemas.microsoft.com/office/drawing/2014/main" id="{46ACD3D2-1D2B-43A3-A475-BC788B32B823}"/>
              </a:ext>
            </a:extLst>
          </p:cNvPr>
          <p:cNvPicPr/>
          <p:nvPr/>
        </p:nvPicPr>
        <p:blipFill>
          <a:blip r:embed="rId2"/>
          <a:stretch>
            <a:fillRect/>
          </a:stretch>
        </p:blipFill>
        <p:spPr>
          <a:xfrm>
            <a:off x="7182463" y="952741"/>
            <a:ext cx="3692185" cy="4090411"/>
          </a:xfrm>
          <a:prstGeom prst="rect">
            <a:avLst/>
          </a:prstGeom>
        </p:spPr>
      </p:pic>
      <p:sp>
        <p:nvSpPr>
          <p:cNvPr id="4" name="TextBox 3">
            <a:extLst>
              <a:ext uri="{FF2B5EF4-FFF2-40B4-BE49-F238E27FC236}">
                <a16:creationId xmlns:a16="http://schemas.microsoft.com/office/drawing/2014/main" id="{9C4ECEFF-BF3B-4FFB-BEBF-856A58C3D30C}"/>
              </a:ext>
            </a:extLst>
          </p:cNvPr>
          <p:cNvSpPr txBox="1"/>
          <p:nvPr/>
        </p:nvSpPr>
        <p:spPr>
          <a:xfrm rot="1286980">
            <a:off x="6351638" y="4779769"/>
            <a:ext cx="15311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Communities</a:t>
            </a:r>
          </a:p>
        </p:txBody>
      </p:sp>
      <p:sp>
        <p:nvSpPr>
          <p:cNvPr id="6" name="TextBox 5">
            <a:extLst>
              <a:ext uri="{FF2B5EF4-FFF2-40B4-BE49-F238E27FC236}">
                <a16:creationId xmlns:a16="http://schemas.microsoft.com/office/drawing/2014/main" id="{2788E81A-76E3-42B2-A865-D670D88C1518}"/>
              </a:ext>
            </a:extLst>
          </p:cNvPr>
          <p:cNvSpPr txBox="1"/>
          <p:nvPr/>
        </p:nvSpPr>
        <p:spPr>
          <a:xfrm>
            <a:off x="7182463" y="5667469"/>
            <a:ext cx="21425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a:ea typeface="+mn-ea"/>
                <a:cs typeface="+mn-cs"/>
              </a:rPr>
              <a:t>Health &amp; Wellbeing</a:t>
            </a:r>
          </a:p>
        </p:txBody>
      </p:sp>
      <p:sp>
        <p:nvSpPr>
          <p:cNvPr id="7" name="TextBox 6">
            <a:extLst>
              <a:ext uri="{FF2B5EF4-FFF2-40B4-BE49-F238E27FC236}">
                <a16:creationId xmlns:a16="http://schemas.microsoft.com/office/drawing/2014/main" id="{2608A3B8-E26E-4CD4-8FEE-4FF1B3621895}"/>
              </a:ext>
            </a:extLst>
          </p:cNvPr>
          <p:cNvSpPr txBox="1"/>
          <p:nvPr/>
        </p:nvSpPr>
        <p:spPr>
          <a:xfrm rot="19387146">
            <a:off x="10567451" y="2891797"/>
            <a:ext cx="1544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Development</a:t>
            </a:r>
          </a:p>
        </p:txBody>
      </p:sp>
      <p:sp>
        <p:nvSpPr>
          <p:cNvPr id="8" name="TextBox 7">
            <a:extLst>
              <a:ext uri="{FF2B5EF4-FFF2-40B4-BE49-F238E27FC236}">
                <a16:creationId xmlns:a16="http://schemas.microsoft.com/office/drawing/2014/main" id="{E47F5D36-707D-4483-9DB0-1E54EC59CDB1}"/>
              </a:ext>
            </a:extLst>
          </p:cNvPr>
          <p:cNvSpPr txBox="1"/>
          <p:nvPr/>
        </p:nvSpPr>
        <p:spPr>
          <a:xfrm rot="526519">
            <a:off x="9676583" y="5554136"/>
            <a:ext cx="21041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Vulnerable Groups</a:t>
            </a:r>
          </a:p>
        </p:txBody>
      </p:sp>
      <p:sp>
        <p:nvSpPr>
          <p:cNvPr id="10" name="TextBox 9">
            <a:extLst>
              <a:ext uri="{FF2B5EF4-FFF2-40B4-BE49-F238E27FC236}">
                <a16:creationId xmlns:a16="http://schemas.microsoft.com/office/drawing/2014/main" id="{EDBD3AA0-7D95-4948-BD12-01C581296607}"/>
              </a:ext>
            </a:extLst>
          </p:cNvPr>
          <p:cNvSpPr txBox="1"/>
          <p:nvPr/>
        </p:nvSpPr>
        <p:spPr>
          <a:xfrm>
            <a:off x="10446372" y="1470493"/>
            <a:ext cx="16594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Environmental</a:t>
            </a:r>
          </a:p>
        </p:txBody>
      </p:sp>
      <p:sp>
        <p:nvSpPr>
          <p:cNvPr id="11" name="TextBox 10">
            <a:extLst>
              <a:ext uri="{FF2B5EF4-FFF2-40B4-BE49-F238E27FC236}">
                <a16:creationId xmlns:a16="http://schemas.microsoft.com/office/drawing/2014/main" id="{50E703DF-730C-4B57-8904-73DB99437A67}"/>
              </a:ext>
            </a:extLst>
          </p:cNvPr>
          <p:cNvSpPr txBox="1"/>
          <p:nvPr/>
        </p:nvSpPr>
        <p:spPr>
          <a:xfrm>
            <a:off x="9660725" y="6259159"/>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Small businesses</a:t>
            </a:r>
          </a:p>
        </p:txBody>
      </p:sp>
      <p:sp>
        <p:nvSpPr>
          <p:cNvPr id="12" name="TextBox 11">
            <a:extLst>
              <a:ext uri="{FF2B5EF4-FFF2-40B4-BE49-F238E27FC236}">
                <a16:creationId xmlns:a16="http://schemas.microsoft.com/office/drawing/2014/main" id="{3396D71D-A6C7-42A8-B864-E7CAD0D3E367}"/>
              </a:ext>
            </a:extLst>
          </p:cNvPr>
          <p:cNvSpPr txBox="1"/>
          <p:nvPr/>
        </p:nvSpPr>
        <p:spPr>
          <a:xfrm rot="2397514">
            <a:off x="6274397" y="3814915"/>
            <a:ext cx="11356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People</a:t>
            </a:r>
          </a:p>
        </p:txBody>
      </p:sp>
      <p:sp>
        <p:nvSpPr>
          <p:cNvPr id="13" name="TextBox 12">
            <a:extLst>
              <a:ext uri="{FF2B5EF4-FFF2-40B4-BE49-F238E27FC236}">
                <a16:creationId xmlns:a16="http://schemas.microsoft.com/office/drawing/2014/main" id="{97E32807-B522-45F7-8612-8D07C641A059}"/>
              </a:ext>
            </a:extLst>
          </p:cNvPr>
          <p:cNvSpPr txBox="1"/>
          <p:nvPr/>
        </p:nvSpPr>
        <p:spPr>
          <a:xfrm>
            <a:off x="6177714" y="6362986"/>
            <a:ext cx="20697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Cost effectiveness</a:t>
            </a:r>
          </a:p>
        </p:txBody>
      </p:sp>
      <p:sp>
        <p:nvSpPr>
          <p:cNvPr id="14" name="TextBox 13">
            <a:extLst>
              <a:ext uri="{FF2B5EF4-FFF2-40B4-BE49-F238E27FC236}">
                <a16:creationId xmlns:a16="http://schemas.microsoft.com/office/drawing/2014/main" id="{136FE59A-C67B-4928-AAC5-ED6AFB3843FA}"/>
              </a:ext>
            </a:extLst>
          </p:cNvPr>
          <p:cNvSpPr txBox="1"/>
          <p:nvPr/>
        </p:nvSpPr>
        <p:spPr>
          <a:xfrm>
            <a:off x="6096000" y="2610584"/>
            <a:ext cx="12347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a:ea typeface="+mn-ea"/>
                <a:cs typeface="+mn-cs"/>
              </a:rPr>
              <a:t>Value for Money</a:t>
            </a:r>
          </a:p>
        </p:txBody>
      </p:sp>
      <p:sp>
        <p:nvSpPr>
          <p:cNvPr id="15" name="TextBox 14">
            <a:extLst>
              <a:ext uri="{FF2B5EF4-FFF2-40B4-BE49-F238E27FC236}">
                <a16:creationId xmlns:a16="http://schemas.microsoft.com/office/drawing/2014/main" id="{558CA2B5-5414-47C3-87CE-E2F686AF2B03}"/>
              </a:ext>
            </a:extLst>
          </p:cNvPr>
          <p:cNvSpPr txBox="1"/>
          <p:nvPr/>
        </p:nvSpPr>
        <p:spPr>
          <a:xfrm>
            <a:off x="6123706" y="1253556"/>
            <a:ext cx="10310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Create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capacity</a:t>
            </a:r>
          </a:p>
        </p:txBody>
      </p:sp>
      <p:sp>
        <p:nvSpPr>
          <p:cNvPr id="16" name="TextBox 15">
            <a:extLst>
              <a:ext uri="{FF2B5EF4-FFF2-40B4-BE49-F238E27FC236}">
                <a16:creationId xmlns:a16="http://schemas.microsoft.com/office/drawing/2014/main" id="{94B1F8DD-16F3-4E33-8802-3CBE1364FEE0}"/>
              </a:ext>
            </a:extLst>
          </p:cNvPr>
          <p:cNvSpPr txBox="1"/>
          <p:nvPr/>
        </p:nvSpPr>
        <p:spPr>
          <a:xfrm rot="1792458">
            <a:off x="10701998" y="4451429"/>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0000"/>
                </a:solidFill>
                <a:effectLst/>
                <a:uLnTx/>
                <a:uFillTx/>
                <a:latin typeface="Arial"/>
                <a:ea typeface="+mn-ea"/>
                <a:cs typeface="+mn-cs"/>
              </a:rPr>
              <a:t>Collaborate</a:t>
            </a:r>
          </a:p>
        </p:txBody>
      </p:sp>
    </p:spTree>
    <p:extLst>
      <p:ext uri="{BB962C8B-B14F-4D97-AF65-F5344CB8AC3E}">
        <p14:creationId xmlns:p14="http://schemas.microsoft.com/office/powerpoint/2010/main" val="30506896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8AB56-A409-4C1D-8162-F823A096A7CC}"/>
              </a:ext>
            </a:extLst>
          </p:cNvPr>
          <p:cNvSpPr>
            <a:spLocks noGrp="1"/>
          </p:cNvSpPr>
          <p:nvPr>
            <p:ph type="body" sz="quarter" idx="10"/>
          </p:nvPr>
        </p:nvSpPr>
        <p:spPr>
          <a:xfrm>
            <a:off x="1" y="4723736"/>
            <a:ext cx="12192000" cy="2092881"/>
          </a:xfrm>
          <a:solidFill>
            <a:schemeClr val="tx2"/>
          </a:solidFill>
        </p:spPr>
        <p:txBody>
          <a:bodyPr/>
          <a:lstStyle/>
          <a:p>
            <a:pPr marL="0" indent="0" algn="just" fontAlgn="base">
              <a:spcBef>
                <a:spcPts val="0"/>
              </a:spcBef>
              <a:buSzPct val="250000"/>
              <a:buFont typeface="Wingdings" panose="05000000000000000000" pitchFamily="2" charset="2"/>
              <a:buChar char="ü"/>
            </a:pPr>
            <a:r>
              <a:rPr lang="en-GB" sz="1700" dirty="0">
                <a:solidFill>
                  <a:schemeClr val="bg1"/>
                </a:solidFill>
              </a:rPr>
              <a:t> We promise to </a:t>
            </a:r>
            <a:r>
              <a:rPr lang="en-GB" sz="1700" b="1" dirty="0">
                <a:solidFill>
                  <a:schemeClr val="bg1"/>
                </a:solidFill>
              </a:rPr>
              <a:t>commit to, measure and report </a:t>
            </a:r>
            <a:r>
              <a:rPr lang="en-GB" sz="1700" dirty="0">
                <a:solidFill>
                  <a:schemeClr val="bg1"/>
                </a:solidFill>
              </a:rPr>
              <a:t>on -  </a:t>
            </a:r>
            <a:r>
              <a:rPr lang="en-GB" sz="1700" i="1" dirty="0">
                <a:solidFill>
                  <a:schemeClr val="bg1"/>
                </a:solidFill>
              </a:rPr>
              <a:t>focus is on social as well as commercial aspects of contracts;  using  </a:t>
            </a:r>
          </a:p>
          <a:p>
            <a:pPr marL="0" indent="0" algn="just" fontAlgn="base">
              <a:spcBef>
                <a:spcPts val="0"/>
              </a:spcBef>
              <a:buSzPct val="250000"/>
              <a:buNone/>
            </a:pPr>
            <a:r>
              <a:rPr lang="en-GB" sz="1700" i="1" dirty="0">
                <a:solidFill>
                  <a:schemeClr val="bg1"/>
                </a:solidFill>
              </a:rPr>
              <a:t>        National Social Value Framework (Themes, Outcomes &amp;  Measures – TOMs) </a:t>
            </a:r>
          </a:p>
          <a:p>
            <a:pPr marL="0" indent="0" algn="just" fontAlgn="base">
              <a:spcBef>
                <a:spcPts val="0"/>
              </a:spcBef>
              <a:buSzPct val="250000"/>
              <a:buNone/>
            </a:pPr>
            <a:r>
              <a:rPr lang="en-GB" sz="1700" dirty="0">
                <a:solidFill>
                  <a:schemeClr val="bg1"/>
                </a:solidFill>
              </a:rPr>
              <a:t> </a:t>
            </a:r>
          </a:p>
          <a:p>
            <a:pPr marL="0" indent="0" algn="just" fontAlgn="base">
              <a:spcBef>
                <a:spcPts val="0"/>
              </a:spcBef>
              <a:buSzPct val="250000"/>
              <a:buFont typeface="Wingdings" panose="05000000000000000000" pitchFamily="2" charset="2"/>
              <a:buChar char="ü"/>
            </a:pPr>
            <a:r>
              <a:rPr lang="en-GB" sz="1700" dirty="0">
                <a:solidFill>
                  <a:schemeClr val="bg1"/>
                </a:solidFill>
              </a:rPr>
              <a:t>Follows Nolan’s seven principles of public life = </a:t>
            </a:r>
            <a:r>
              <a:rPr lang="en-GB" sz="1700" b="1" i="1" dirty="0">
                <a:solidFill>
                  <a:schemeClr val="bg1"/>
                </a:solidFill>
              </a:rPr>
              <a:t>Selflessness, Integrity, Objectivity,  Honesty, Accountability, </a:t>
            </a:r>
          </a:p>
          <a:p>
            <a:pPr marL="0" indent="0" algn="just" fontAlgn="base">
              <a:spcBef>
                <a:spcPts val="0"/>
              </a:spcBef>
              <a:buSzPct val="250000"/>
              <a:buNone/>
            </a:pPr>
            <a:r>
              <a:rPr lang="en-GB" sz="1700" b="1" i="1" dirty="0">
                <a:solidFill>
                  <a:schemeClr val="bg1"/>
                </a:solidFill>
              </a:rPr>
              <a:t>      Openness, Leadership</a:t>
            </a:r>
            <a:endParaRPr lang="en-GB" sz="1700" dirty="0">
              <a:solidFill>
                <a:schemeClr val="bg1"/>
              </a:solidFill>
            </a:endParaRPr>
          </a:p>
          <a:p>
            <a:pPr marL="0" indent="0" algn="just" fontAlgn="base">
              <a:spcBef>
                <a:spcPts val="0"/>
              </a:spcBef>
              <a:buSzPct val="250000"/>
              <a:buFont typeface="Wingdings" panose="05000000000000000000" pitchFamily="2" charset="2"/>
              <a:buChar char="ü"/>
            </a:pPr>
            <a:endParaRPr lang="en-GB" sz="1700" dirty="0">
              <a:solidFill>
                <a:schemeClr val="bg1"/>
              </a:solidFill>
            </a:endParaRPr>
          </a:p>
          <a:p>
            <a:pPr marL="0" indent="0" algn="just" fontAlgn="base">
              <a:spcBef>
                <a:spcPts val="0"/>
              </a:spcBef>
              <a:buSzPct val="250000"/>
              <a:buFont typeface="Wingdings" panose="05000000000000000000" pitchFamily="2" charset="2"/>
              <a:buChar char="ü"/>
            </a:pPr>
            <a:r>
              <a:rPr lang="en-GB" sz="1700" dirty="0">
                <a:solidFill>
                  <a:schemeClr val="bg1"/>
                </a:solidFill>
              </a:rPr>
              <a:t>We believe that these principles combined with the missing principle </a:t>
            </a:r>
            <a:r>
              <a:rPr lang="en-GB" sz="1700" i="1" dirty="0">
                <a:solidFill>
                  <a:schemeClr val="bg1"/>
                </a:solidFill>
              </a:rPr>
              <a:t>‘</a:t>
            </a:r>
            <a:r>
              <a:rPr lang="en-GB" sz="1700" b="1" i="1" dirty="0">
                <a:solidFill>
                  <a:schemeClr val="bg1"/>
                </a:solidFill>
              </a:rPr>
              <a:t>Efficienc</a:t>
            </a:r>
            <a:r>
              <a:rPr lang="en-GB" sz="1700" b="1" dirty="0">
                <a:solidFill>
                  <a:schemeClr val="bg1"/>
                </a:solidFill>
              </a:rPr>
              <a:t>y’</a:t>
            </a:r>
            <a:r>
              <a:rPr lang="en-GB" sz="1700" dirty="0">
                <a:solidFill>
                  <a:schemeClr val="bg1"/>
                </a:solidFill>
              </a:rPr>
              <a:t> provide value in delivery of public  </a:t>
            </a:r>
          </a:p>
          <a:p>
            <a:pPr marL="0" indent="0" algn="just" fontAlgn="base">
              <a:spcBef>
                <a:spcPts val="0"/>
              </a:spcBef>
              <a:buSzPct val="250000"/>
              <a:buNone/>
            </a:pPr>
            <a:r>
              <a:rPr lang="en-GB" sz="1700" dirty="0">
                <a:solidFill>
                  <a:schemeClr val="bg1"/>
                </a:solidFill>
              </a:rPr>
              <a:t>       services, and is underpinned by our </a:t>
            </a:r>
            <a:r>
              <a:rPr lang="en-GB" sz="1700" b="1" dirty="0">
                <a:solidFill>
                  <a:schemeClr val="bg1"/>
                </a:solidFill>
              </a:rPr>
              <a:t>UK Public Service Pledge</a:t>
            </a:r>
            <a:r>
              <a:rPr lang="en-GB" sz="1700" dirty="0">
                <a:solidFill>
                  <a:schemeClr val="bg1"/>
                </a:solidFill>
              </a:rPr>
              <a:t> </a:t>
            </a:r>
          </a:p>
        </p:txBody>
      </p:sp>
      <p:sp>
        <p:nvSpPr>
          <p:cNvPr id="3" name="Title 2">
            <a:extLst>
              <a:ext uri="{FF2B5EF4-FFF2-40B4-BE49-F238E27FC236}">
                <a16:creationId xmlns:a16="http://schemas.microsoft.com/office/drawing/2014/main" id="{78C81256-98EC-4EFF-9D0F-E2B7B7F0EE51}"/>
              </a:ext>
            </a:extLst>
          </p:cNvPr>
          <p:cNvSpPr>
            <a:spLocks noGrp="1"/>
          </p:cNvSpPr>
          <p:nvPr>
            <p:ph type="title"/>
          </p:nvPr>
        </p:nvSpPr>
        <p:spPr>
          <a:xfrm>
            <a:off x="395457" y="381732"/>
            <a:ext cx="11373755" cy="575983"/>
          </a:xfrm>
        </p:spPr>
        <p:txBody>
          <a:bodyPr>
            <a:normAutofit fontScale="90000"/>
          </a:bodyPr>
          <a:lstStyle/>
          <a:p>
            <a:r>
              <a:rPr lang="en-GB" sz="3900" dirty="0"/>
              <a:t>Our Public Service Pledge</a:t>
            </a:r>
            <a:r>
              <a:rPr lang="en-GB" dirty="0"/>
              <a:t>: </a:t>
            </a:r>
            <a:r>
              <a:rPr lang="en-GB" sz="3700" dirty="0">
                <a:solidFill>
                  <a:schemeClr val="bg1">
                    <a:lumMod val="50000"/>
                  </a:schemeClr>
                </a:solidFill>
              </a:rPr>
              <a:t>18 Commitments</a:t>
            </a:r>
          </a:p>
        </p:txBody>
      </p:sp>
      <p:sp>
        <p:nvSpPr>
          <p:cNvPr id="4" name="TextBox 3">
            <a:extLst>
              <a:ext uri="{FF2B5EF4-FFF2-40B4-BE49-F238E27FC236}">
                <a16:creationId xmlns:a16="http://schemas.microsoft.com/office/drawing/2014/main" id="{CA37BCBA-FFA2-4F1B-A100-0BE462E5C949}"/>
              </a:ext>
            </a:extLst>
          </p:cNvPr>
          <p:cNvSpPr txBox="1"/>
          <p:nvPr/>
        </p:nvSpPr>
        <p:spPr>
          <a:xfrm>
            <a:off x="304180" y="942235"/>
            <a:ext cx="11167277" cy="406265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Help Government conduct early market engagement; providing insight into best practice</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Independent contract satisfaction / expectation</a:t>
            </a:r>
            <a:r>
              <a:rPr kumimoji="0" lang="en-GB" sz="2200" b="0" i="0" u="sng" strike="noStrike" kern="1200" cap="none" spc="0" normalizeH="0" baseline="0" noProof="0" dirty="0">
                <a:ln>
                  <a:noFill/>
                </a:ln>
                <a:solidFill>
                  <a:srgbClr val="FFFFFF">
                    <a:lumMod val="65000"/>
                  </a:srgbClr>
                </a:solidFill>
                <a:effectLst/>
                <a:uLnTx/>
                <a:uFillTx/>
                <a:latin typeface="Arial"/>
                <a:ea typeface="+mn-ea"/>
                <a:cs typeface="+mn-cs"/>
              </a:rPr>
              <a:t> </a:t>
            </a: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reviews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Abide by our Business Integrity Code</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Deliver our Better tomorrow 2025 commitments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Employ 40 ex-offenders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Employ 200 ex-services personnel &amp; their families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Prioritise partnering with SMEs/VCSES; INCREASING our SME spend to £200m by 2025</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Recycle or re-use 70% our waste by 2020</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Support Government’s childhood obesity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C:\Users\Angela.Halliday\AppData\Local\Microsoft\Windows\Temporary Internet Files\Content.Outlook\URGR7TIT\Finalist Logo (004).jpg">
            <a:extLst>
              <a:ext uri="{FF2B5EF4-FFF2-40B4-BE49-F238E27FC236}">
                <a16:creationId xmlns:a16="http://schemas.microsoft.com/office/drawing/2014/main" id="{B4195FCD-5FAB-4079-A3EA-C633DADB75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3133" y="117403"/>
            <a:ext cx="856648" cy="1121462"/>
          </a:xfrm>
          <a:prstGeom prst="rect">
            <a:avLst/>
          </a:prstGeom>
          <a:noFill/>
          <a:ln>
            <a:noFill/>
          </a:ln>
        </p:spPr>
      </p:pic>
    </p:spTree>
    <p:extLst>
      <p:ext uri="{BB962C8B-B14F-4D97-AF65-F5344CB8AC3E}">
        <p14:creationId xmlns:p14="http://schemas.microsoft.com/office/powerpoint/2010/main" val="87449908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ent Arrow 26"/>
          <p:cNvSpPr/>
          <p:nvPr/>
        </p:nvSpPr>
        <p:spPr>
          <a:xfrm>
            <a:off x="2377059" y="2366871"/>
            <a:ext cx="837070" cy="1176708"/>
          </a:xfrm>
          <a:prstGeom prst="bentArrow">
            <a:avLst>
              <a:gd name="adj1" fmla="val 25000"/>
              <a:gd name="adj2" fmla="val 25000"/>
              <a:gd name="adj3" fmla="val 34082"/>
              <a:gd name="adj4" fmla="val 43750"/>
            </a:avLst>
          </a:prstGeom>
          <a:solidFill>
            <a:srgbClr val="1F4A7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p:txBody>
          <a:bodyPr/>
          <a:lstStyle/>
          <a:p>
            <a:r>
              <a:rPr lang="en-GB" dirty="0"/>
              <a:t>The Playbook</a:t>
            </a:r>
          </a:p>
        </p:txBody>
      </p:sp>
      <p:sp>
        <p:nvSpPr>
          <p:cNvPr id="26" name="Rectangle 25"/>
          <p:cNvSpPr/>
          <p:nvPr/>
        </p:nvSpPr>
        <p:spPr>
          <a:xfrm>
            <a:off x="7823899" y="2048380"/>
            <a:ext cx="1861968" cy="803523"/>
          </a:xfrm>
          <a:prstGeom prst="rect">
            <a:avLst/>
          </a:prstGeom>
          <a:solidFill>
            <a:srgbClr val="002060"/>
          </a:solidFill>
          <a:ln w="28575" cap="flat" cmpd="sng" algn="ctr">
            <a:noFill/>
            <a:prstDash val="solid"/>
            <a:miter lim="800000"/>
          </a:ln>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Co-Design</a:t>
            </a:r>
          </a:p>
        </p:txBody>
      </p:sp>
      <p:sp>
        <p:nvSpPr>
          <p:cNvPr id="14" name="Rectangle 13"/>
          <p:cNvSpPr/>
          <p:nvPr/>
        </p:nvSpPr>
        <p:spPr>
          <a:xfrm>
            <a:off x="7823899" y="3690780"/>
            <a:ext cx="1861968" cy="659584"/>
          </a:xfrm>
          <a:prstGeom prst="rect">
            <a:avLst/>
          </a:prstGeom>
          <a:solidFill>
            <a:srgbClr val="002060"/>
          </a:solidFill>
          <a:ln w="28575" cap="flat" cmpd="sng" algn="ctr">
            <a:noFill/>
            <a:prstDash val="solid"/>
            <a:miter lim="800000"/>
          </a:ln>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Agree Dominant Strategy</a:t>
            </a:r>
          </a:p>
        </p:txBody>
      </p:sp>
      <p:grpSp>
        <p:nvGrpSpPr>
          <p:cNvPr id="11" name="Group 10"/>
          <p:cNvGrpSpPr/>
          <p:nvPr/>
        </p:nvGrpSpPr>
        <p:grpSpPr>
          <a:xfrm>
            <a:off x="2306672" y="3679893"/>
            <a:ext cx="2115699" cy="659584"/>
            <a:chOff x="2556054" y="2150351"/>
            <a:chExt cx="2282428" cy="659584"/>
          </a:xfrm>
        </p:grpSpPr>
        <p:sp>
          <p:nvSpPr>
            <p:cNvPr id="12" name="Freeform 11"/>
            <p:cNvSpPr/>
            <p:nvPr/>
          </p:nvSpPr>
          <p:spPr>
            <a:xfrm>
              <a:off x="2781082" y="2150351"/>
              <a:ext cx="2057400" cy="659584"/>
            </a:xfrm>
            <a:custGeom>
              <a:avLst/>
              <a:gdLst>
                <a:gd name="connsiteX0" fmla="*/ 0 w 2057400"/>
                <a:gd name="connsiteY0" fmla="*/ 0 h 659584"/>
                <a:gd name="connsiteX1" fmla="*/ 1397263 w 2057400"/>
                <a:gd name="connsiteY1" fmla="*/ 0 h 659584"/>
                <a:gd name="connsiteX2" fmla="*/ 1397263 w 2057400"/>
                <a:gd name="connsiteY2" fmla="*/ 127008 h 659584"/>
                <a:gd name="connsiteX3" fmla="*/ 1649582 w 2057400"/>
                <a:gd name="connsiteY3" fmla="*/ 127008 h 659584"/>
                <a:gd name="connsiteX4" fmla="*/ 1649582 w 2057400"/>
                <a:gd name="connsiteY4" fmla="*/ 261425 h 659584"/>
                <a:gd name="connsiteX5" fmla="*/ 1883230 w 2057400"/>
                <a:gd name="connsiteY5" fmla="*/ 261425 h 659584"/>
                <a:gd name="connsiteX6" fmla="*/ 1883230 w 2057400"/>
                <a:gd name="connsiteY6" fmla="*/ 407513 h 659584"/>
                <a:gd name="connsiteX7" fmla="*/ 2057400 w 2057400"/>
                <a:gd name="connsiteY7" fmla="*/ 407513 h 659584"/>
                <a:gd name="connsiteX8" fmla="*/ 2057400 w 2057400"/>
                <a:gd name="connsiteY8" fmla="*/ 659584 h 659584"/>
                <a:gd name="connsiteX9" fmla="*/ 0 w 2057400"/>
                <a:gd name="connsiteY9" fmla="*/ 659584 h 6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7400" h="659584">
                  <a:moveTo>
                    <a:pt x="0" y="0"/>
                  </a:moveTo>
                  <a:lnTo>
                    <a:pt x="1397263" y="0"/>
                  </a:lnTo>
                  <a:lnTo>
                    <a:pt x="1397263" y="127008"/>
                  </a:lnTo>
                  <a:lnTo>
                    <a:pt x="1649582" y="127008"/>
                  </a:lnTo>
                  <a:lnTo>
                    <a:pt x="1649582" y="261425"/>
                  </a:lnTo>
                  <a:lnTo>
                    <a:pt x="1883230" y="261425"/>
                  </a:lnTo>
                  <a:lnTo>
                    <a:pt x="1883230" y="407513"/>
                  </a:lnTo>
                  <a:lnTo>
                    <a:pt x="2057400" y="407513"/>
                  </a:lnTo>
                  <a:lnTo>
                    <a:pt x="2057400" y="659584"/>
                  </a:lnTo>
                  <a:lnTo>
                    <a:pt x="0" y="659584"/>
                  </a:lnTo>
                  <a:close/>
                </a:path>
              </a:pathLst>
            </a:custGeom>
            <a:solidFill>
              <a:srgbClr val="002060"/>
            </a:solidFill>
            <a:ln w="28575" cap="flat" cmpd="sng" algn="ctr">
              <a:noFill/>
              <a:prstDash val="solid"/>
              <a:miter lim="800000"/>
            </a:ln>
            <a:effectLst/>
          </p:spPr>
          <p:txBody>
            <a:bodyPr wrap="square" lIns="252000" r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Strategic Alignment</a:t>
              </a:r>
            </a:p>
          </p:txBody>
        </p:sp>
        <p:sp>
          <p:nvSpPr>
            <p:cNvPr id="13" name="Oval 12"/>
            <p:cNvSpPr/>
            <p:nvPr/>
          </p:nvSpPr>
          <p:spPr>
            <a:xfrm>
              <a:off x="2556054" y="2308439"/>
              <a:ext cx="376962" cy="365182"/>
            </a:xfrm>
            <a:prstGeom prst="ellipse">
              <a:avLst/>
            </a:prstGeom>
            <a:solidFill>
              <a:srgbClr val="1F4A7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sp>
        <p:nvSpPr>
          <p:cNvPr id="15" name="Right Arrow 14"/>
          <p:cNvSpPr/>
          <p:nvPr/>
        </p:nvSpPr>
        <p:spPr>
          <a:xfrm>
            <a:off x="5473552" y="3648701"/>
            <a:ext cx="2350347" cy="743741"/>
          </a:xfrm>
          <a:prstGeom prst="rightArrow">
            <a:avLst/>
          </a:prstGeom>
          <a:solidFill>
            <a:srgbClr val="1F4A7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Freeform 20"/>
          <p:cNvSpPr/>
          <p:nvPr/>
        </p:nvSpPr>
        <p:spPr>
          <a:xfrm>
            <a:off x="3442087" y="2127245"/>
            <a:ext cx="1960568" cy="845452"/>
          </a:xfrm>
          <a:custGeom>
            <a:avLst/>
            <a:gdLst>
              <a:gd name="connsiteX0" fmla="*/ 0 w 2057400"/>
              <a:gd name="connsiteY0" fmla="*/ 0 h 659584"/>
              <a:gd name="connsiteX1" fmla="*/ 1397263 w 2057400"/>
              <a:gd name="connsiteY1" fmla="*/ 0 h 659584"/>
              <a:gd name="connsiteX2" fmla="*/ 1397263 w 2057400"/>
              <a:gd name="connsiteY2" fmla="*/ 127008 h 659584"/>
              <a:gd name="connsiteX3" fmla="*/ 1649582 w 2057400"/>
              <a:gd name="connsiteY3" fmla="*/ 127008 h 659584"/>
              <a:gd name="connsiteX4" fmla="*/ 1649582 w 2057400"/>
              <a:gd name="connsiteY4" fmla="*/ 261425 h 659584"/>
              <a:gd name="connsiteX5" fmla="*/ 1883230 w 2057400"/>
              <a:gd name="connsiteY5" fmla="*/ 261425 h 659584"/>
              <a:gd name="connsiteX6" fmla="*/ 1883230 w 2057400"/>
              <a:gd name="connsiteY6" fmla="*/ 407513 h 659584"/>
              <a:gd name="connsiteX7" fmla="*/ 2057400 w 2057400"/>
              <a:gd name="connsiteY7" fmla="*/ 407513 h 659584"/>
              <a:gd name="connsiteX8" fmla="*/ 2057400 w 2057400"/>
              <a:gd name="connsiteY8" fmla="*/ 659584 h 659584"/>
              <a:gd name="connsiteX9" fmla="*/ 0 w 2057400"/>
              <a:gd name="connsiteY9" fmla="*/ 659584 h 6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7400" h="659584">
                <a:moveTo>
                  <a:pt x="0" y="0"/>
                </a:moveTo>
                <a:lnTo>
                  <a:pt x="1397263" y="0"/>
                </a:lnTo>
                <a:lnTo>
                  <a:pt x="1397263" y="127008"/>
                </a:lnTo>
                <a:lnTo>
                  <a:pt x="1649582" y="127008"/>
                </a:lnTo>
                <a:lnTo>
                  <a:pt x="1649582" y="261425"/>
                </a:lnTo>
                <a:lnTo>
                  <a:pt x="1883230" y="261425"/>
                </a:lnTo>
                <a:lnTo>
                  <a:pt x="1883230" y="407513"/>
                </a:lnTo>
                <a:lnTo>
                  <a:pt x="2057400" y="407513"/>
                </a:lnTo>
                <a:lnTo>
                  <a:pt x="2057400" y="659584"/>
                </a:lnTo>
                <a:lnTo>
                  <a:pt x="0" y="659584"/>
                </a:lnTo>
                <a:close/>
              </a:path>
            </a:pathLst>
          </a:custGeom>
          <a:solidFill>
            <a:srgbClr val="002060"/>
          </a:solidFill>
          <a:ln w="28575" cap="flat" cmpd="sng" algn="ctr">
            <a:noFill/>
            <a:prstDash val="solid"/>
            <a:miter lim="800000"/>
          </a:ln>
          <a:effectLst/>
        </p:spPr>
        <p:txBody>
          <a:bodyPr wrap="square" lIns="252000" r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Resident &amp; Community Engagement</a:t>
            </a:r>
          </a:p>
        </p:txBody>
      </p:sp>
      <p:sp>
        <p:nvSpPr>
          <p:cNvPr id="22" name="Right Arrow 21"/>
          <p:cNvSpPr/>
          <p:nvPr/>
        </p:nvSpPr>
        <p:spPr>
          <a:xfrm>
            <a:off x="5473553" y="2080614"/>
            <a:ext cx="2350346" cy="743741"/>
          </a:xfrm>
          <a:prstGeom prst="rightArrow">
            <a:avLst/>
          </a:prstGeom>
          <a:solidFill>
            <a:srgbClr val="1F4A7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Oval 24"/>
          <p:cNvSpPr/>
          <p:nvPr/>
        </p:nvSpPr>
        <p:spPr>
          <a:xfrm>
            <a:off x="3214129" y="2367380"/>
            <a:ext cx="376962" cy="365182"/>
          </a:xfrm>
          <a:prstGeom prst="ellipse">
            <a:avLst/>
          </a:prstGeom>
          <a:solidFill>
            <a:srgbClr val="1F4A7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8" name="Rectangle 27"/>
          <p:cNvSpPr/>
          <p:nvPr/>
        </p:nvSpPr>
        <p:spPr>
          <a:xfrm>
            <a:off x="7845378" y="4579194"/>
            <a:ext cx="1840489" cy="878584"/>
          </a:xfrm>
          <a:prstGeom prst="rect">
            <a:avLst/>
          </a:prstGeom>
          <a:solidFill>
            <a:srgbClr val="002060"/>
          </a:solidFill>
          <a:ln w="28575" cap="flat" cmpd="sng" algn="ctr">
            <a:noFill/>
            <a:prstDash val="solid"/>
            <a:miter lim="800000"/>
          </a:ln>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Workforce for the future</a:t>
            </a:r>
          </a:p>
        </p:txBody>
      </p:sp>
      <p:sp>
        <p:nvSpPr>
          <p:cNvPr id="29" name="Right Arrow 28"/>
          <p:cNvSpPr/>
          <p:nvPr/>
        </p:nvSpPr>
        <p:spPr>
          <a:xfrm>
            <a:off x="5473551" y="4758780"/>
            <a:ext cx="2350345" cy="743741"/>
          </a:xfrm>
          <a:prstGeom prst="rightArrow">
            <a:avLst/>
          </a:prstGeom>
          <a:solidFill>
            <a:srgbClr val="1F4A7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30" name="Group 29"/>
          <p:cNvGrpSpPr/>
          <p:nvPr/>
        </p:nvGrpSpPr>
        <p:grpSpPr>
          <a:xfrm>
            <a:off x="3120227" y="4729181"/>
            <a:ext cx="2282428" cy="735860"/>
            <a:chOff x="2563992" y="4136125"/>
            <a:chExt cx="2282428" cy="735860"/>
          </a:xfrm>
        </p:grpSpPr>
        <p:sp>
          <p:nvSpPr>
            <p:cNvPr id="31" name="Freeform 30"/>
            <p:cNvSpPr/>
            <p:nvPr/>
          </p:nvSpPr>
          <p:spPr>
            <a:xfrm>
              <a:off x="2789020" y="4136125"/>
              <a:ext cx="2057400" cy="735860"/>
            </a:xfrm>
            <a:custGeom>
              <a:avLst/>
              <a:gdLst>
                <a:gd name="connsiteX0" fmla="*/ 0 w 2057400"/>
                <a:gd name="connsiteY0" fmla="*/ 0 h 659584"/>
                <a:gd name="connsiteX1" fmla="*/ 1397263 w 2057400"/>
                <a:gd name="connsiteY1" fmla="*/ 0 h 659584"/>
                <a:gd name="connsiteX2" fmla="*/ 1397263 w 2057400"/>
                <a:gd name="connsiteY2" fmla="*/ 127008 h 659584"/>
                <a:gd name="connsiteX3" fmla="*/ 1649582 w 2057400"/>
                <a:gd name="connsiteY3" fmla="*/ 127008 h 659584"/>
                <a:gd name="connsiteX4" fmla="*/ 1649582 w 2057400"/>
                <a:gd name="connsiteY4" fmla="*/ 261425 h 659584"/>
                <a:gd name="connsiteX5" fmla="*/ 1883230 w 2057400"/>
                <a:gd name="connsiteY5" fmla="*/ 261425 h 659584"/>
                <a:gd name="connsiteX6" fmla="*/ 1883230 w 2057400"/>
                <a:gd name="connsiteY6" fmla="*/ 407513 h 659584"/>
                <a:gd name="connsiteX7" fmla="*/ 2057400 w 2057400"/>
                <a:gd name="connsiteY7" fmla="*/ 407513 h 659584"/>
                <a:gd name="connsiteX8" fmla="*/ 2057400 w 2057400"/>
                <a:gd name="connsiteY8" fmla="*/ 659584 h 659584"/>
                <a:gd name="connsiteX9" fmla="*/ 0 w 2057400"/>
                <a:gd name="connsiteY9" fmla="*/ 659584 h 6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7400" h="659584">
                  <a:moveTo>
                    <a:pt x="0" y="0"/>
                  </a:moveTo>
                  <a:lnTo>
                    <a:pt x="1397263" y="0"/>
                  </a:lnTo>
                  <a:lnTo>
                    <a:pt x="1397263" y="127008"/>
                  </a:lnTo>
                  <a:lnTo>
                    <a:pt x="1649582" y="127008"/>
                  </a:lnTo>
                  <a:lnTo>
                    <a:pt x="1649582" y="261425"/>
                  </a:lnTo>
                  <a:lnTo>
                    <a:pt x="1883230" y="261425"/>
                  </a:lnTo>
                  <a:lnTo>
                    <a:pt x="1883230" y="407513"/>
                  </a:lnTo>
                  <a:lnTo>
                    <a:pt x="2057400" y="407513"/>
                  </a:lnTo>
                  <a:lnTo>
                    <a:pt x="2057400" y="659584"/>
                  </a:lnTo>
                  <a:lnTo>
                    <a:pt x="0" y="659584"/>
                  </a:lnTo>
                  <a:close/>
                </a:path>
              </a:pathLst>
            </a:custGeom>
            <a:solidFill>
              <a:srgbClr val="002060"/>
            </a:solidFill>
            <a:ln w="28575" cap="flat" cmpd="sng" algn="ctr">
              <a:noFill/>
              <a:prstDash val="solid"/>
              <a:miter lim="800000"/>
            </a:ln>
            <a:effectLst/>
          </p:spPr>
          <p:txBody>
            <a:bodyPr wrap="square" lIns="252000" r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Skills, Competence, &amp; Culture</a:t>
              </a:r>
            </a:p>
          </p:txBody>
        </p:sp>
        <p:sp>
          <p:nvSpPr>
            <p:cNvPr id="32" name="Oval 31"/>
            <p:cNvSpPr/>
            <p:nvPr/>
          </p:nvSpPr>
          <p:spPr>
            <a:xfrm>
              <a:off x="2563992" y="4309384"/>
              <a:ext cx="376962" cy="365182"/>
            </a:xfrm>
            <a:prstGeom prst="ellipse">
              <a:avLst/>
            </a:prstGeom>
            <a:solidFill>
              <a:srgbClr val="1F4A7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grpSp>
      <p:sp>
        <p:nvSpPr>
          <p:cNvPr id="33" name="Bent Arrow 32"/>
          <p:cNvSpPr/>
          <p:nvPr/>
        </p:nvSpPr>
        <p:spPr>
          <a:xfrm flipV="1">
            <a:off x="2409048" y="4442880"/>
            <a:ext cx="717479" cy="843928"/>
          </a:xfrm>
          <a:prstGeom prst="bentArrow">
            <a:avLst>
              <a:gd name="adj1" fmla="val 25000"/>
              <a:gd name="adj2" fmla="val 25000"/>
              <a:gd name="adj3" fmla="val 34082"/>
              <a:gd name="adj4" fmla="val 43750"/>
            </a:avLst>
          </a:prstGeom>
          <a:solidFill>
            <a:srgbClr val="1F4A7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Rectangle 38"/>
          <p:cNvSpPr/>
          <p:nvPr/>
        </p:nvSpPr>
        <p:spPr>
          <a:xfrm>
            <a:off x="7845378" y="5632112"/>
            <a:ext cx="1840489" cy="694056"/>
          </a:xfrm>
          <a:prstGeom prst="rect">
            <a:avLst/>
          </a:prstGeom>
          <a:solidFill>
            <a:srgbClr val="002060"/>
          </a:solidFill>
          <a:ln w="28575" cap="flat" cmpd="sng" algn="ctr">
            <a:noFill/>
            <a:prstDash val="solid"/>
            <a:miter lim="800000"/>
          </a:ln>
          <a:effectLst/>
        </p:spPr>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 Transformation</a:t>
            </a:r>
          </a:p>
        </p:txBody>
      </p:sp>
      <p:sp>
        <p:nvSpPr>
          <p:cNvPr id="40" name="Right Arrow 39"/>
          <p:cNvSpPr/>
          <p:nvPr/>
        </p:nvSpPr>
        <p:spPr>
          <a:xfrm>
            <a:off x="5471855" y="5582427"/>
            <a:ext cx="2350345" cy="743741"/>
          </a:xfrm>
          <a:prstGeom prst="rightArrow">
            <a:avLst/>
          </a:prstGeom>
          <a:solidFill>
            <a:srgbClr val="1F4A7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41" name="Group 40"/>
          <p:cNvGrpSpPr/>
          <p:nvPr/>
        </p:nvGrpSpPr>
        <p:grpSpPr>
          <a:xfrm>
            <a:off x="3120227" y="5619924"/>
            <a:ext cx="2282428" cy="659584"/>
            <a:chOff x="2573747" y="5189791"/>
            <a:chExt cx="2282428" cy="659584"/>
          </a:xfrm>
        </p:grpSpPr>
        <p:sp>
          <p:nvSpPr>
            <p:cNvPr id="42" name="Freeform 41"/>
            <p:cNvSpPr/>
            <p:nvPr/>
          </p:nvSpPr>
          <p:spPr>
            <a:xfrm>
              <a:off x="2798775" y="5189791"/>
              <a:ext cx="2057400" cy="659584"/>
            </a:xfrm>
            <a:custGeom>
              <a:avLst/>
              <a:gdLst>
                <a:gd name="connsiteX0" fmla="*/ 0 w 2057400"/>
                <a:gd name="connsiteY0" fmla="*/ 0 h 659584"/>
                <a:gd name="connsiteX1" fmla="*/ 1397263 w 2057400"/>
                <a:gd name="connsiteY1" fmla="*/ 0 h 659584"/>
                <a:gd name="connsiteX2" fmla="*/ 1397263 w 2057400"/>
                <a:gd name="connsiteY2" fmla="*/ 127008 h 659584"/>
                <a:gd name="connsiteX3" fmla="*/ 1649582 w 2057400"/>
                <a:gd name="connsiteY3" fmla="*/ 127008 h 659584"/>
                <a:gd name="connsiteX4" fmla="*/ 1649582 w 2057400"/>
                <a:gd name="connsiteY4" fmla="*/ 261425 h 659584"/>
                <a:gd name="connsiteX5" fmla="*/ 1883230 w 2057400"/>
                <a:gd name="connsiteY5" fmla="*/ 261425 h 659584"/>
                <a:gd name="connsiteX6" fmla="*/ 1883230 w 2057400"/>
                <a:gd name="connsiteY6" fmla="*/ 407513 h 659584"/>
                <a:gd name="connsiteX7" fmla="*/ 2057400 w 2057400"/>
                <a:gd name="connsiteY7" fmla="*/ 407513 h 659584"/>
                <a:gd name="connsiteX8" fmla="*/ 2057400 w 2057400"/>
                <a:gd name="connsiteY8" fmla="*/ 659584 h 659584"/>
                <a:gd name="connsiteX9" fmla="*/ 0 w 2057400"/>
                <a:gd name="connsiteY9" fmla="*/ 659584 h 6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7400" h="659584">
                  <a:moveTo>
                    <a:pt x="0" y="0"/>
                  </a:moveTo>
                  <a:lnTo>
                    <a:pt x="1397263" y="0"/>
                  </a:lnTo>
                  <a:lnTo>
                    <a:pt x="1397263" y="127008"/>
                  </a:lnTo>
                  <a:lnTo>
                    <a:pt x="1649582" y="127008"/>
                  </a:lnTo>
                  <a:lnTo>
                    <a:pt x="1649582" y="261425"/>
                  </a:lnTo>
                  <a:lnTo>
                    <a:pt x="1883230" y="261425"/>
                  </a:lnTo>
                  <a:lnTo>
                    <a:pt x="1883230" y="407513"/>
                  </a:lnTo>
                  <a:lnTo>
                    <a:pt x="2057400" y="407513"/>
                  </a:lnTo>
                  <a:lnTo>
                    <a:pt x="2057400" y="659584"/>
                  </a:lnTo>
                  <a:lnTo>
                    <a:pt x="0" y="659584"/>
                  </a:lnTo>
                  <a:close/>
                </a:path>
              </a:pathLst>
            </a:custGeom>
            <a:solidFill>
              <a:srgbClr val="002060"/>
            </a:solidFill>
            <a:ln w="28575" cap="flat" cmpd="sng" algn="ctr">
              <a:noFill/>
              <a:prstDash val="solid"/>
              <a:miter lim="800000"/>
            </a:ln>
            <a:effectLst/>
          </p:spPr>
          <p:txBody>
            <a:bodyPr wrap="square" lIns="252000" rIns="144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Service Integration</a:t>
              </a:r>
            </a:p>
          </p:txBody>
        </p:sp>
        <p:sp>
          <p:nvSpPr>
            <p:cNvPr id="43" name="Oval 42"/>
            <p:cNvSpPr/>
            <p:nvPr/>
          </p:nvSpPr>
          <p:spPr>
            <a:xfrm>
              <a:off x="2573747" y="5347879"/>
              <a:ext cx="376962" cy="365182"/>
            </a:xfrm>
            <a:prstGeom prst="ellipse">
              <a:avLst/>
            </a:prstGeom>
            <a:solidFill>
              <a:srgbClr val="1F4A7F"/>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p:grpSp>
      <p:sp>
        <p:nvSpPr>
          <p:cNvPr id="44" name="Bent Arrow 43"/>
          <p:cNvSpPr/>
          <p:nvPr/>
        </p:nvSpPr>
        <p:spPr>
          <a:xfrm flipV="1">
            <a:off x="2409048" y="5324404"/>
            <a:ext cx="717479" cy="843928"/>
          </a:xfrm>
          <a:prstGeom prst="bentArrow">
            <a:avLst>
              <a:gd name="adj1" fmla="val 25000"/>
              <a:gd name="adj2" fmla="val 25000"/>
              <a:gd name="adj3" fmla="val 34082"/>
              <a:gd name="adj4" fmla="val 43750"/>
            </a:avLst>
          </a:prstGeom>
          <a:solidFill>
            <a:srgbClr val="1F4A7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0147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C81256-98EC-4EFF-9D0F-E2B7B7F0EE51}"/>
              </a:ext>
            </a:extLst>
          </p:cNvPr>
          <p:cNvSpPr>
            <a:spLocks noGrp="1"/>
          </p:cNvSpPr>
          <p:nvPr>
            <p:ph type="title"/>
          </p:nvPr>
        </p:nvSpPr>
        <p:spPr>
          <a:xfrm>
            <a:off x="395457" y="381732"/>
            <a:ext cx="11373755" cy="575983"/>
          </a:xfrm>
        </p:spPr>
        <p:txBody>
          <a:bodyPr>
            <a:normAutofit fontScale="90000"/>
          </a:bodyPr>
          <a:lstStyle/>
          <a:p>
            <a:r>
              <a:rPr lang="en-GB" sz="3900" dirty="0"/>
              <a:t>Our Public Service Pledge</a:t>
            </a:r>
            <a:r>
              <a:rPr lang="en-GB" dirty="0"/>
              <a:t>: </a:t>
            </a:r>
            <a:r>
              <a:rPr lang="en-GB" sz="3700" dirty="0">
                <a:solidFill>
                  <a:schemeClr val="bg1">
                    <a:lumMod val="50000"/>
                  </a:schemeClr>
                </a:solidFill>
              </a:rPr>
              <a:t>Commitments</a:t>
            </a:r>
          </a:p>
        </p:txBody>
      </p:sp>
      <p:sp>
        <p:nvSpPr>
          <p:cNvPr id="8" name="TextBox 7">
            <a:extLst>
              <a:ext uri="{FF2B5EF4-FFF2-40B4-BE49-F238E27FC236}">
                <a16:creationId xmlns:a16="http://schemas.microsoft.com/office/drawing/2014/main" id="{7D2045B7-D2C0-43A7-8921-E62010C8A801}"/>
              </a:ext>
            </a:extLst>
          </p:cNvPr>
          <p:cNvSpPr txBox="1"/>
          <p:nvPr/>
        </p:nvSpPr>
        <p:spPr>
          <a:xfrm>
            <a:off x="409122" y="1665863"/>
            <a:ext cx="11373755" cy="38164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Double # employees volunteering to 2%</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Increase women in our top 1,200 positions globally</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Support ethnicity pay gap reporting</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Maintain Disability Confident status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Support Good Work standards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850 employees as Apprentices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Implement Living Wage (where poss)</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Managers complete mental health training</a:t>
            </a:r>
          </a:p>
          <a:p>
            <a:pPr marL="342900" marR="0" lvl="0" indent="-342900" algn="l" defTabSz="914400" rtl="0" eaLnBrk="1" fontAlgn="auto" latinLnBrk="0" hangingPunct="1">
              <a:lnSpc>
                <a:spcPct val="100000"/>
              </a:lnSpc>
              <a:spcBef>
                <a:spcPts val="0"/>
              </a:spcBef>
              <a:spcAft>
                <a:spcPts val="0"/>
              </a:spcAft>
              <a:buClr>
                <a:srgbClr val="FF0000"/>
              </a:buClr>
              <a:buSzTx/>
              <a:buFont typeface="+mj-lt"/>
              <a:buAutoNum type="arabicPeriod" startAt="10"/>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Work with professional bodies to assist in </a:t>
            </a:r>
          </a:p>
          <a:p>
            <a:pPr marL="0" marR="0" lvl="0" indent="0" algn="l" defTabSz="914400" rtl="0" eaLnBrk="1" fontAlgn="auto" latinLnBrk="0" hangingPunct="1">
              <a:lnSpc>
                <a:spcPct val="100000"/>
              </a:lnSpc>
              <a:spcBef>
                <a:spcPts val="0"/>
              </a:spcBef>
              <a:spcAft>
                <a:spcPts val="0"/>
              </a:spcAft>
              <a:buClr>
                <a:srgbClr val="FF0000"/>
              </a:buClr>
              <a:buSzTx/>
              <a:buFontTx/>
              <a:buNone/>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     developing better skills &amp; capabilities for future FM   </a:t>
            </a:r>
          </a:p>
          <a:p>
            <a:pPr marL="0" marR="0" lvl="0" indent="0" algn="l" defTabSz="914400" rtl="0" eaLnBrk="1" fontAlgn="auto" latinLnBrk="0" hangingPunct="1">
              <a:lnSpc>
                <a:spcPct val="100000"/>
              </a:lnSpc>
              <a:spcBef>
                <a:spcPts val="0"/>
              </a:spcBef>
              <a:spcAft>
                <a:spcPts val="0"/>
              </a:spcAft>
              <a:buClr>
                <a:srgbClr val="FF0000"/>
              </a:buClr>
              <a:buSzTx/>
              <a:buFontTx/>
              <a:buNone/>
              <a:tabLst/>
              <a:defRPr/>
            </a:pPr>
            <a:r>
              <a:rPr kumimoji="0" lang="en-GB" sz="2200" b="0" i="0" u="none" strike="noStrike" kern="1200" cap="none" spc="0" normalizeH="0" baseline="0" noProof="0" dirty="0">
                <a:ln>
                  <a:noFill/>
                </a:ln>
                <a:solidFill>
                  <a:srgbClr val="FFFFFF">
                    <a:lumMod val="65000"/>
                  </a:srgbClr>
                </a:solidFill>
                <a:effectLst/>
                <a:uLnTx/>
                <a:uFillTx/>
                <a:latin typeface="Arial"/>
                <a:ea typeface="+mn-ea"/>
                <a:cs typeface="+mn-cs"/>
              </a:rPr>
              <a:t>     talent </a:t>
            </a:r>
            <a:endParaRPr kumimoji="0" lang="en-GB" sz="2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descr="C:\Users\Angela.Halliday\AppData\Local\Microsoft\Windows\Temporary Internet Files\Content.Outlook\URGR7TIT\Finalist Logo (004).jpg">
            <a:extLst>
              <a:ext uri="{FF2B5EF4-FFF2-40B4-BE49-F238E27FC236}">
                <a16:creationId xmlns:a16="http://schemas.microsoft.com/office/drawing/2014/main" id="{B4195FCD-5FAB-4079-A3EA-C633DADB75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3133" y="117403"/>
            <a:ext cx="856648" cy="1121462"/>
          </a:xfrm>
          <a:prstGeom prst="rect">
            <a:avLst/>
          </a:prstGeom>
          <a:noFill/>
          <a:ln>
            <a:noFill/>
          </a:ln>
        </p:spPr>
      </p:pic>
      <p:sp>
        <p:nvSpPr>
          <p:cNvPr id="9" name="TextBox 8">
            <a:extLst>
              <a:ext uri="{FF2B5EF4-FFF2-40B4-BE49-F238E27FC236}">
                <a16:creationId xmlns:a16="http://schemas.microsoft.com/office/drawing/2014/main" id="{58CB3CE6-6CA6-4B1C-A766-DE825A0EDB55}"/>
              </a:ext>
            </a:extLst>
          </p:cNvPr>
          <p:cNvSpPr txBox="1"/>
          <p:nvPr/>
        </p:nvSpPr>
        <p:spPr>
          <a:xfrm>
            <a:off x="174230" y="6190441"/>
            <a:ext cx="137629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Engaging Clients, our People and Communities – Social Value in Action…….</a:t>
            </a:r>
          </a:p>
        </p:txBody>
      </p:sp>
    </p:spTree>
    <p:extLst>
      <p:ext uri="{BB962C8B-B14F-4D97-AF65-F5344CB8AC3E}">
        <p14:creationId xmlns:p14="http://schemas.microsoft.com/office/powerpoint/2010/main" val="9415686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839D-A2F6-478E-97B1-1B8D5DD4061B}"/>
              </a:ext>
            </a:extLst>
          </p:cNvPr>
          <p:cNvSpPr>
            <a:spLocks noGrp="1"/>
          </p:cNvSpPr>
          <p:nvPr>
            <p:ph type="title"/>
          </p:nvPr>
        </p:nvSpPr>
        <p:spPr/>
        <p:txBody>
          <a:bodyPr>
            <a:noAutofit/>
          </a:bodyPr>
          <a:lstStyle/>
          <a:p>
            <a:r>
              <a:rPr lang="en-GB" sz="4900" b="1" dirty="0">
                <a:solidFill>
                  <a:schemeClr val="accent1"/>
                </a:solidFill>
              </a:rPr>
              <a:t>Thank you!</a:t>
            </a:r>
          </a:p>
        </p:txBody>
      </p:sp>
      <p:sp>
        <p:nvSpPr>
          <p:cNvPr id="3" name="Slide Number Placeholder 2">
            <a:extLst>
              <a:ext uri="{FF2B5EF4-FFF2-40B4-BE49-F238E27FC236}">
                <a16:creationId xmlns:a16="http://schemas.microsoft.com/office/drawing/2014/main" id="{778AC3A4-182B-4F8A-A26B-76C009C3BE95}"/>
              </a:ext>
            </a:extLst>
          </p:cNvPr>
          <p:cNvSpPr>
            <a:spLocks noGrp="1"/>
          </p:cNvSpPr>
          <p:nvPr>
            <p:ph type="sldNum" sz="quarter" idx="4"/>
          </p:nvPr>
        </p:nvSpPr>
        <p:spPr/>
        <p:txBody>
          <a:bodyPr/>
          <a:lstStyle/>
          <a:p>
            <a:pPr marL="0" marR="0" lvl="0" indent="0" algn="l" defTabSz="1088470" rtl="0" eaLnBrk="0" fontAlgn="auto" latinLnBrk="0" hangingPunct="0">
              <a:lnSpc>
                <a:spcPct val="100000"/>
              </a:lnSpc>
              <a:spcBef>
                <a:spcPts val="0"/>
              </a:spcBef>
              <a:spcAft>
                <a:spcPts val="0"/>
              </a:spcAft>
              <a:buClr>
                <a:srgbClr val="009900"/>
              </a:buClr>
              <a:buSzPct val="120000"/>
              <a:buFontTx/>
              <a:buNone/>
              <a:tabLst>
                <a:tab pos="1082648" algn="l"/>
                <a:tab pos="1616034" algn="l"/>
                <a:tab pos="2149421" algn="l"/>
                <a:tab pos="8076998" algn="r"/>
              </a:tabLst>
              <a:defRPr/>
            </a:pPr>
            <a:fld id="{0CD5C8E3-33FF-405C-A254-9F93A68971CC}" type="slidenum">
              <a:rPr kumimoji="0" lang="fr-FR" sz="900" b="0" i="0" u="none" strike="noStrike" kern="1200" cap="none" spc="0" normalizeH="0" baseline="0" noProof="0">
                <a:ln>
                  <a:noFill/>
                </a:ln>
                <a:solidFill>
                  <a:srgbClr val="2A295C"/>
                </a:solidFill>
                <a:effectLst/>
                <a:uLnTx/>
                <a:uFillTx/>
                <a:latin typeface="Arial"/>
                <a:cs typeface="Arial"/>
              </a:rPr>
              <a:pPr marL="0" marR="0" lvl="0" indent="0" algn="l" defTabSz="1088470" rtl="0" eaLnBrk="0" fontAlgn="auto" latinLnBrk="0" hangingPunct="0">
                <a:lnSpc>
                  <a:spcPct val="100000"/>
                </a:lnSpc>
                <a:spcBef>
                  <a:spcPts val="0"/>
                </a:spcBef>
                <a:spcAft>
                  <a:spcPts val="0"/>
                </a:spcAft>
                <a:buClr>
                  <a:srgbClr val="009900"/>
                </a:buClr>
                <a:buSzPct val="120000"/>
                <a:buFontTx/>
                <a:buNone/>
                <a:tabLst>
                  <a:tab pos="1082648" algn="l"/>
                  <a:tab pos="1616034" algn="l"/>
                  <a:tab pos="2149421" algn="l"/>
                  <a:tab pos="8076998" algn="r"/>
                </a:tabLst>
                <a:defRPr/>
              </a:pPr>
              <a:t>31</a:t>
            </a:fld>
            <a:r>
              <a:rPr kumimoji="0" lang="fr-FR" sz="900" b="0" i="0" u="none" strike="noStrike" kern="1200" cap="none" spc="0" normalizeH="0" baseline="0" noProof="0" dirty="0">
                <a:ln>
                  <a:noFill/>
                </a:ln>
                <a:solidFill>
                  <a:srgbClr val="2A295C"/>
                </a:solidFill>
                <a:effectLst/>
                <a:uLnTx/>
                <a:uFillTx/>
                <a:latin typeface="Arial"/>
                <a:cs typeface="Arial"/>
              </a:rPr>
              <a:t> – </a:t>
            </a:r>
          </a:p>
        </p:txBody>
      </p:sp>
      <p:sp>
        <p:nvSpPr>
          <p:cNvPr id="4" name="TextBox 3">
            <a:extLst>
              <a:ext uri="{FF2B5EF4-FFF2-40B4-BE49-F238E27FC236}">
                <a16:creationId xmlns:a16="http://schemas.microsoft.com/office/drawing/2014/main" id="{79A90E01-6D9D-4A87-8564-BD449F8D62DC}"/>
              </a:ext>
            </a:extLst>
          </p:cNvPr>
          <p:cNvSpPr txBox="1"/>
          <p:nvPr/>
        </p:nvSpPr>
        <p:spPr bwMode="gray">
          <a:xfrm>
            <a:off x="334964" y="5749652"/>
            <a:ext cx="11281852" cy="395869"/>
          </a:xfrm>
          <a:prstGeom prst="rect">
            <a:avLst/>
          </a:prstGeom>
          <a:noFill/>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1" i="1" u="none" strike="noStrike" kern="1200" cap="none" spc="0" normalizeH="0" baseline="0" noProof="0" dirty="0">
                <a:ln>
                  <a:noFill/>
                </a:ln>
                <a:solidFill>
                  <a:srgbClr val="FF0000"/>
                </a:solidFill>
                <a:effectLst/>
                <a:uLnTx/>
                <a:uFillTx/>
                <a:latin typeface="Arial"/>
                <a:cs typeface="Arial"/>
              </a:rPr>
              <a:t>A number of Sodexo colleagues are here this evening &amp; happy to discuss further…</a:t>
            </a:r>
          </a:p>
        </p:txBody>
      </p:sp>
      <p:pic>
        <p:nvPicPr>
          <p:cNvPr id="6" name="Picture 5">
            <a:extLst>
              <a:ext uri="{FF2B5EF4-FFF2-40B4-BE49-F238E27FC236}">
                <a16:creationId xmlns:a16="http://schemas.microsoft.com/office/drawing/2014/main" id="{6DBC5146-1250-4BF7-B1C8-58092960B6AE}"/>
              </a:ext>
            </a:extLst>
          </p:cNvPr>
          <p:cNvPicPr>
            <a:picLocks noChangeAspect="1"/>
          </p:cNvPicPr>
          <p:nvPr/>
        </p:nvPicPr>
        <p:blipFill>
          <a:blip r:embed="rId3"/>
          <a:stretch>
            <a:fillRect/>
          </a:stretch>
        </p:blipFill>
        <p:spPr>
          <a:xfrm>
            <a:off x="6168412" y="356214"/>
            <a:ext cx="6023588" cy="5393438"/>
          </a:xfrm>
          <a:prstGeom prst="rect">
            <a:avLst/>
          </a:prstGeom>
        </p:spPr>
      </p:pic>
      <p:pic>
        <p:nvPicPr>
          <p:cNvPr id="8" name="Picture 7">
            <a:extLst>
              <a:ext uri="{FF2B5EF4-FFF2-40B4-BE49-F238E27FC236}">
                <a16:creationId xmlns:a16="http://schemas.microsoft.com/office/drawing/2014/main" id="{5F999925-AEDA-4F86-8767-6761D0F7A0B6}"/>
              </a:ext>
            </a:extLst>
          </p:cNvPr>
          <p:cNvPicPr>
            <a:picLocks noChangeAspect="1"/>
          </p:cNvPicPr>
          <p:nvPr/>
        </p:nvPicPr>
        <p:blipFill>
          <a:blip r:embed="rId4"/>
          <a:stretch>
            <a:fillRect/>
          </a:stretch>
        </p:blipFill>
        <p:spPr>
          <a:xfrm>
            <a:off x="115715" y="1929984"/>
            <a:ext cx="6382909" cy="2998032"/>
          </a:xfrm>
          <a:prstGeom prst="rect">
            <a:avLst/>
          </a:prstGeom>
        </p:spPr>
      </p:pic>
    </p:spTree>
    <p:extLst>
      <p:ext uri="{BB962C8B-B14F-4D97-AF65-F5344CB8AC3E}">
        <p14:creationId xmlns:p14="http://schemas.microsoft.com/office/powerpoint/2010/main" val="28245740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95633-1890-4A2E-8A78-E25AD284760D}"/>
              </a:ext>
            </a:extLst>
          </p:cNvPr>
          <p:cNvSpPr>
            <a:spLocks noGrp="1"/>
          </p:cNvSpPr>
          <p:nvPr>
            <p:ph type="title"/>
          </p:nvPr>
        </p:nvSpPr>
        <p:spPr>
          <a:xfrm>
            <a:off x="1021492" y="5098351"/>
            <a:ext cx="10386811" cy="1759650"/>
          </a:xfrm>
        </p:spPr>
        <p:txBody>
          <a:bodyPr>
            <a:normAutofit fontScale="90000"/>
          </a:bodyPr>
          <a:lstStyle/>
          <a:p>
            <a:pPr algn="r"/>
            <a:r>
              <a:rPr lang="en-GB" dirty="0"/>
              <a:t>To find out more about Sodexo and </a:t>
            </a:r>
            <a:r>
              <a:rPr lang="en-GB"/>
              <a:t>their Public </a:t>
            </a:r>
            <a:r>
              <a:rPr lang="en-GB" dirty="0"/>
              <a:t>Service Pledge visit </a:t>
            </a:r>
            <a:r>
              <a:rPr lang="en-GB" u="sng" dirty="0"/>
              <a:t>UK.Sodexo.com</a:t>
            </a:r>
          </a:p>
        </p:txBody>
      </p:sp>
      <p:pic>
        <p:nvPicPr>
          <p:cNvPr id="5" name="Picture 4">
            <a:extLst>
              <a:ext uri="{FF2B5EF4-FFF2-40B4-BE49-F238E27FC236}">
                <a16:creationId xmlns:a16="http://schemas.microsoft.com/office/drawing/2014/main" id="{4F282509-9222-42D7-AE65-3017810A5B3A}"/>
              </a:ext>
            </a:extLst>
          </p:cNvPr>
          <p:cNvPicPr>
            <a:picLocks noChangeAspect="1"/>
          </p:cNvPicPr>
          <p:nvPr/>
        </p:nvPicPr>
        <p:blipFill>
          <a:blip r:embed="rId2"/>
          <a:stretch>
            <a:fillRect/>
          </a:stretch>
        </p:blipFill>
        <p:spPr>
          <a:xfrm>
            <a:off x="1583795" y="1024179"/>
            <a:ext cx="10057143" cy="4723809"/>
          </a:xfrm>
          <a:prstGeom prst="rect">
            <a:avLst/>
          </a:prstGeom>
        </p:spPr>
      </p:pic>
      <p:sp>
        <p:nvSpPr>
          <p:cNvPr id="4" name="Title 1">
            <a:extLst>
              <a:ext uri="{FF2B5EF4-FFF2-40B4-BE49-F238E27FC236}">
                <a16:creationId xmlns:a16="http://schemas.microsoft.com/office/drawing/2014/main" id="{ADC2AD04-93E0-44EF-8ABB-702C3BE623DA}"/>
              </a:ext>
            </a:extLst>
          </p:cNvPr>
          <p:cNvSpPr txBox="1">
            <a:spLocks/>
          </p:cNvSpPr>
          <p:nvPr/>
        </p:nvSpPr>
        <p:spPr>
          <a:xfrm>
            <a:off x="452967" y="497237"/>
            <a:ext cx="9824508" cy="765175"/>
          </a:xfrm>
          <a:prstGeom prst="rect">
            <a:avLst/>
          </a:prstGeom>
          <a:gradFill>
            <a:gsLst>
              <a:gs pos="0">
                <a:schemeClr val="bg1">
                  <a:alpha val="0"/>
                </a:schemeClr>
              </a:gs>
              <a:gs pos="12000">
                <a:schemeClr val="bg1"/>
              </a:gs>
              <a:gs pos="100000">
                <a:schemeClr val="bg1"/>
              </a:gs>
            </a:gsLst>
            <a:lin ang="10800000" scaled="0"/>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u="none" kern="1200" cap="small" baseline="0">
                <a:solidFill>
                  <a:srgbClr val="D11E46"/>
                </a:solidFill>
                <a:uFill>
                  <a:solidFill>
                    <a:schemeClr val="accent2"/>
                  </a:solidFill>
                </a:uFill>
                <a:latin typeface="Gadugi" panose="020B0502040204020203" pitchFamily="34" charset="0"/>
                <a:ea typeface="+mj-ea"/>
                <a:cs typeface="+mj-cs"/>
              </a:defRPr>
            </a:lvl1pPr>
          </a:lstStyle>
          <a:p>
            <a:r>
              <a:rPr lang="en-GB"/>
              <a:t>With Thanks to our Event Partners:</a:t>
            </a:r>
            <a:endParaRPr lang="en-GB" dirty="0"/>
          </a:p>
        </p:txBody>
      </p:sp>
    </p:spTree>
    <p:extLst>
      <p:ext uri="{BB962C8B-B14F-4D97-AF65-F5344CB8AC3E}">
        <p14:creationId xmlns:p14="http://schemas.microsoft.com/office/powerpoint/2010/main" val="41956787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lonely">
            <a:extLst>
              <a:ext uri="{FF2B5EF4-FFF2-40B4-BE49-F238E27FC236}">
                <a16:creationId xmlns:a16="http://schemas.microsoft.com/office/drawing/2014/main" id="{6DD9911F-E619-4971-8534-9B95CFB390E9}"/>
              </a:ext>
            </a:extLst>
          </p:cNvPr>
          <p:cNvPicPr>
            <a:picLocks noChangeAspect="1"/>
          </p:cNvPicPr>
          <p:nvPr/>
        </p:nvPicPr>
        <p:blipFill rotWithShape="1">
          <a:blip r:embed="rId3" cstate="email">
            <a:alphaModFix amt="60000"/>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p:spPr>
      </p:pic>
      <p:sp>
        <p:nvSpPr>
          <p:cNvPr id="5" name="Title 3">
            <a:extLst>
              <a:ext uri="{FF2B5EF4-FFF2-40B4-BE49-F238E27FC236}">
                <a16:creationId xmlns:a16="http://schemas.microsoft.com/office/drawing/2014/main" id="{A6D9FAFF-3D01-4520-9708-24EB154FD1D2}"/>
              </a:ext>
            </a:extLst>
          </p:cNvPr>
          <p:cNvSpPr>
            <a:spLocks noGrp="1"/>
          </p:cNvSpPr>
          <p:nvPr>
            <p:ph type="title"/>
          </p:nvPr>
        </p:nvSpPr>
        <p:spPr>
          <a:xfrm>
            <a:off x="300567" y="5515500"/>
            <a:ext cx="9385300" cy="1152000"/>
          </a:xfrm>
        </p:spPr>
        <p:txBody>
          <a:bodyPr>
            <a:normAutofit fontScale="90000"/>
          </a:bodyPr>
          <a:lstStyle/>
          <a:p>
            <a:r>
              <a:rPr lang="en-GB" dirty="0"/>
              <a:t>Portsmouth: Family-first approach </a:t>
            </a:r>
            <a:br>
              <a:rPr lang="en-GB" dirty="0"/>
            </a:br>
            <a:r>
              <a:rPr lang="en-GB" dirty="0"/>
              <a:t>to tackling social isolation</a:t>
            </a:r>
          </a:p>
        </p:txBody>
      </p:sp>
      <p:sp>
        <p:nvSpPr>
          <p:cNvPr id="10" name="Rectangle 9">
            <a:extLst>
              <a:ext uri="{FF2B5EF4-FFF2-40B4-BE49-F238E27FC236}">
                <a16:creationId xmlns:a16="http://schemas.microsoft.com/office/drawing/2014/main" id="{B4B811A6-919B-4F22-9CB8-33F10D9A227B}"/>
              </a:ext>
            </a:extLst>
          </p:cNvPr>
          <p:cNvSpPr/>
          <p:nvPr/>
        </p:nvSpPr>
        <p:spPr>
          <a:xfrm>
            <a:off x="-19313019" y="2758"/>
            <a:ext cx="12192000" cy="343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200" b="1" dirty="0">
              <a:solidFill>
                <a:srgbClr val="D11E46"/>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E9DA317-AF44-42AC-B8E3-72385E512F64}"/>
              </a:ext>
            </a:extLst>
          </p:cNvPr>
          <p:cNvSpPr/>
          <p:nvPr/>
        </p:nvSpPr>
        <p:spPr>
          <a:xfrm>
            <a:off x="697424" y="187477"/>
            <a:ext cx="10709329" cy="1057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D11E46"/>
                </a:solidFill>
                <a:latin typeface="Arial" panose="020B0604020202020204" pitchFamily="34" charset="0"/>
                <a:cs typeface="Arial" panose="020B0604020202020204" pitchFamily="34" charset="0"/>
              </a:rPr>
              <a:t>Exists across the life course</a:t>
            </a:r>
          </a:p>
        </p:txBody>
      </p:sp>
      <p:sp>
        <p:nvSpPr>
          <p:cNvPr id="12" name="Rectangle 11">
            <a:extLst>
              <a:ext uri="{FF2B5EF4-FFF2-40B4-BE49-F238E27FC236}">
                <a16:creationId xmlns:a16="http://schemas.microsoft.com/office/drawing/2014/main" id="{0136EB6A-F2A8-4D5E-839A-AE7A4340E8A7}"/>
              </a:ext>
            </a:extLst>
          </p:cNvPr>
          <p:cNvSpPr/>
          <p:nvPr/>
        </p:nvSpPr>
        <p:spPr>
          <a:xfrm>
            <a:off x="1254079" y="1595899"/>
            <a:ext cx="2216739" cy="1260000"/>
          </a:xfrm>
          <a:prstGeom prst="rect">
            <a:avLst/>
          </a:prstGeom>
          <a:solidFill>
            <a:srgbClr val="D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Children with mental health problems</a:t>
            </a:r>
          </a:p>
        </p:txBody>
      </p:sp>
      <p:pic>
        <p:nvPicPr>
          <p:cNvPr id="13" name="Picture 12" descr="Image result for young person mental health problem">
            <a:extLst>
              <a:ext uri="{FF2B5EF4-FFF2-40B4-BE49-F238E27FC236}">
                <a16:creationId xmlns:a16="http://schemas.microsoft.com/office/drawing/2014/main" id="{12317A9F-1B4D-4BBD-ADF3-CACB3ED9EE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67" r="16667"/>
          <a:stretch/>
        </p:blipFill>
        <p:spPr bwMode="auto">
          <a:xfrm>
            <a:off x="-11651" y="1594189"/>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995716-51EE-4D5F-A085-E3015176838B}"/>
              </a:ext>
            </a:extLst>
          </p:cNvPr>
          <p:cNvSpPr/>
          <p:nvPr/>
        </p:nvSpPr>
        <p:spPr>
          <a:xfrm>
            <a:off x="4902520" y="1596657"/>
            <a:ext cx="1441433" cy="1260000"/>
          </a:xfrm>
          <a:prstGeom prst="rect">
            <a:avLst/>
          </a:prstGeom>
          <a:solidFill>
            <a:srgbClr val="D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Youth</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drawn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 crime</a:t>
            </a:r>
          </a:p>
        </p:txBody>
      </p:sp>
      <p:pic>
        <p:nvPicPr>
          <p:cNvPr id="15" name="Picture 14" descr="Image result for young people crime">
            <a:extLst>
              <a:ext uri="{FF2B5EF4-FFF2-40B4-BE49-F238E27FC236}">
                <a16:creationId xmlns:a16="http://schemas.microsoft.com/office/drawing/2014/main" id="{ADB4431E-6813-4EEC-B91F-D8F7DC84FB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04" r="16904"/>
          <a:stretch/>
        </p:blipFill>
        <p:spPr bwMode="auto">
          <a:xfrm>
            <a:off x="3649218" y="1595898"/>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FC37C06-3C3A-4E7A-BE90-3D57D10140E0}"/>
              </a:ext>
            </a:extLst>
          </p:cNvPr>
          <p:cNvSpPr/>
          <p:nvPr/>
        </p:nvSpPr>
        <p:spPr>
          <a:xfrm>
            <a:off x="7772652" y="1595898"/>
            <a:ext cx="1252945" cy="1260000"/>
          </a:xfrm>
          <a:prstGeom prst="rect">
            <a:avLst/>
          </a:prstGeom>
          <a:solidFill>
            <a:srgbClr val="D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 carers</a:t>
            </a:r>
          </a:p>
        </p:txBody>
      </p:sp>
      <p:pic>
        <p:nvPicPr>
          <p:cNvPr id="17" name="Picture 8" descr="Image result for young carers">
            <a:extLst>
              <a:ext uri="{FF2B5EF4-FFF2-40B4-BE49-F238E27FC236}">
                <a16:creationId xmlns:a16="http://schemas.microsoft.com/office/drawing/2014/main" id="{F7BF7E71-E4F8-463D-95EF-51CFF37A657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585" r="21235"/>
          <a:stretch/>
        </p:blipFill>
        <p:spPr bwMode="auto">
          <a:xfrm>
            <a:off x="6519706" y="1598048"/>
            <a:ext cx="1260000" cy="1260000"/>
          </a:xfrm>
          <a:prstGeom prst="rect">
            <a:avLst/>
          </a:prstGeom>
          <a:solidFill>
            <a:srgbClr val="D11E46"/>
          </a:solidFill>
          <a:ln>
            <a:noFill/>
          </a:ln>
        </p:spPr>
      </p:pic>
      <p:sp>
        <p:nvSpPr>
          <p:cNvPr id="18" name="Rectangle 17">
            <a:extLst>
              <a:ext uri="{FF2B5EF4-FFF2-40B4-BE49-F238E27FC236}">
                <a16:creationId xmlns:a16="http://schemas.microsoft.com/office/drawing/2014/main" id="{F33C7AC2-A912-4F94-B7DF-FE9912D9F4CB}"/>
              </a:ext>
            </a:extLst>
          </p:cNvPr>
          <p:cNvSpPr/>
          <p:nvPr/>
        </p:nvSpPr>
        <p:spPr>
          <a:xfrm>
            <a:off x="10494431" y="1594189"/>
            <a:ext cx="1728307" cy="1260000"/>
          </a:xfrm>
          <a:prstGeom prst="rect">
            <a:avLst/>
          </a:prstGeom>
          <a:solidFill>
            <a:srgbClr val="D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Homeless and rough sleepers</a:t>
            </a:r>
          </a:p>
        </p:txBody>
      </p:sp>
      <p:pic>
        <p:nvPicPr>
          <p:cNvPr id="19" name="Picture 6" descr="Image result for rough sleepers">
            <a:extLst>
              <a:ext uri="{FF2B5EF4-FFF2-40B4-BE49-F238E27FC236}">
                <a16:creationId xmlns:a16="http://schemas.microsoft.com/office/drawing/2014/main" id="{C9B98EA9-2D0D-4513-A78F-4B09BB0EEFD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06" r="31624"/>
          <a:stretch/>
        </p:blipFill>
        <p:spPr bwMode="auto">
          <a:xfrm>
            <a:off x="9234431" y="1595899"/>
            <a:ext cx="126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45706A0-7639-47F7-A5B9-4815F512A38F}"/>
              </a:ext>
            </a:extLst>
          </p:cNvPr>
          <p:cNvSpPr/>
          <p:nvPr/>
        </p:nvSpPr>
        <p:spPr>
          <a:xfrm>
            <a:off x="13392909" y="3002036"/>
            <a:ext cx="12192000" cy="391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200" b="1" dirty="0">
              <a:solidFill>
                <a:srgbClr val="D11E46"/>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0C7A228-CAD2-4690-9992-454494C5C2EE}"/>
              </a:ext>
            </a:extLst>
          </p:cNvPr>
          <p:cNvSpPr/>
          <p:nvPr/>
        </p:nvSpPr>
        <p:spPr>
          <a:xfrm>
            <a:off x="5710906" y="422743"/>
            <a:ext cx="6100996"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rgbClr val="D11E46"/>
                </a:solidFill>
                <a:latin typeface="Arial" panose="020B0604020202020204" pitchFamily="34" charset="0"/>
                <a:cs typeface="Arial" panose="020B0604020202020204" pitchFamily="34" charset="0"/>
              </a:rPr>
              <a:t>Loneliness is as lethal as smoking 15 cigarettes a day</a:t>
            </a:r>
          </a:p>
        </p:txBody>
      </p:sp>
      <p:sp>
        <p:nvSpPr>
          <p:cNvPr id="26" name="Rectangle 25">
            <a:extLst>
              <a:ext uri="{FF2B5EF4-FFF2-40B4-BE49-F238E27FC236}">
                <a16:creationId xmlns:a16="http://schemas.microsoft.com/office/drawing/2014/main" id="{AA0AB76E-6528-4767-B57B-B571057B4EDA}"/>
              </a:ext>
            </a:extLst>
          </p:cNvPr>
          <p:cNvSpPr/>
          <p:nvPr/>
        </p:nvSpPr>
        <p:spPr>
          <a:xfrm>
            <a:off x="5696263" y="1844434"/>
            <a:ext cx="6100996" cy="1584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rgbClr val="D11E46"/>
                </a:solidFill>
                <a:latin typeface="Arial" panose="020B0604020202020204" pitchFamily="34" charset="0"/>
                <a:cs typeface="Arial" panose="020B0604020202020204" pitchFamily="34" charset="0"/>
              </a:rPr>
              <a:t>50% </a:t>
            </a:r>
            <a:r>
              <a:rPr lang="en-GB" sz="3200" b="1" dirty="0">
                <a:solidFill>
                  <a:srgbClr val="D11E46"/>
                </a:solidFill>
                <a:latin typeface="Arial" panose="020B0604020202020204" pitchFamily="34" charset="0"/>
                <a:cs typeface="Arial" panose="020B0604020202020204" pitchFamily="34" charset="0"/>
              </a:rPr>
              <a:t>higher survival rate from significant health conditions for those socially connected</a:t>
            </a:r>
          </a:p>
        </p:txBody>
      </p:sp>
      <p:sp>
        <p:nvSpPr>
          <p:cNvPr id="27" name="Rectangle 26">
            <a:extLst>
              <a:ext uri="{FF2B5EF4-FFF2-40B4-BE49-F238E27FC236}">
                <a16:creationId xmlns:a16="http://schemas.microsoft.com/office/drawing/2014/main" id="{68A77D14-1086-47ED-9F72-DABF5CB9D2A0}"/>
              </a:ext>
            </a:extLst>
          </p:cNvPr>
          <p:cNvSpPr/>
          <p:nvPr/>
        </p:nvSpPr>
        <p:spPr>
          <a:xfrm>
            <a:off x="5696263" y="3664267"/>
            <a:ext cx="6100996"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200" b="1" dirty="0">
                <a:solidFill>
                  <a:srgbClr val="D11E46"/>
                </a:solidFill>
                <a:latin typeface="Arial" panose="020B0604020202020204" pitchFamily="34" charset="0"/>
                <a:cs typeface="Arial" panose="020B0604020202020204" pitchFamily="34" charset="0"/>
              </a:rPr>
              <a:t>Social isolation associated primarily with the elderly</a:t>
            </a:r>
          </a:p>
        </p:txBody>
      </p:sp>
      <p:sp>
        <p:nvSpPr>
          <p:cNvPr id="30" name="Rectangle 29">
            <a:extLst>
              <a:ext uri="{FF2B5EF4-FFF2-40B4-BE49-F238E27FC236}">
                <a16:creationId xmlns:a16="http://schemas.microsoft.com/office/drawing/2014/main" id="{0CB48B42-530A-460F-A0E1-9A6FF2C622C8}"/>
              </a:ext>
            </a:extLst>
          </p:cNvPr>
          <p:cNvSpPr/>
          <p:nvPr/>
        </p:nvSpPr>
        <p:spPr>
          <a:xfrm>
            <a:off x="1444494" y="3209914"/>
            <a:ext cx="8921309" cy="1152000"/>
          </a:xfrm>
          <a:prstGeom prst="rect">
            <a:avLst/>
          </a:prstGeom>
          <a:solidFill>
            <a:srgbClr val="D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prstClr val="white"/>
                </a:solidFill>
                <a:latin typeface="Arial" panose="020B0604020202020204" pitchFamily="34" charset="0"/>
                <a:cs typeface="Arial" panose="020B0604020202020204" pitchFamily="34" charset="0"/>
              </a:rPr>
              <a:t>Disconnected communities could be costing the UK economy £32 billion every year</a:t>
            </a:r>
          </a:p>
        </p:txBody>
      </p:sp>
      <p:sp>
        <p:nvSpPr>
          <p:cNvPr id="31" name="Rectangle 30">
            <a:extLst>
              <a:ext uri="{FF2B5EF4-FFF2-40B4-BE49-F238E27FC236}">
                <a16:creationId xmlns:a16="http://schemas.microsoft.com/office/drawing/2014/main" id="{AF080472-8195-44B7-8BD5-C40AC0F4E184}"/>
              </a:ext>
            </a:extLst>
          </p:cNvPr>
          <p:cNvSpPr/>
          <p:nvPr/>
        </p:nvSpPr>
        <p:spPr>
          <a:xfrm>
            <a:off x="212773" y="4620635"/>
            <a:ext cx="3607564" cy="1789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3200" b="1" dirty="0">
                <a:solidFill>
                  <a:prstClr val="white"/>
                </a:solidFill>
                <a:latin typeface="Arial" panose="020B0604020202020204" pitchFamily="34" charset="0"/>
                <a:cs typeface="Arial" panose="020B0604020202020204" pitchFamily="34" charset="0"/>
              </a:rPr>
              <a:t>Demand on health services: £5.2 billion</a:t>
            </a:r>
          </a:p>
        </p:txBody>
      </p:sp>
      <p:sp>
        <p:nvSpPr>
          <p:cNvPr id="33" name="Rectangle 32">
            <a:extLst>
              <a:ext uri="{FF2B5EF4-FFF2-40B4-BE49-F238E27FC236}">
                <a16:creationId xmlns:a16="http://schemas.microsoft.com/office/drawing/2014/main" id="{1651574B-E8EE-424A-ADFD-C59ABCBA8130}"/>
              </a:ext>
            </a:extLst>
          </p:cNvPr>
          <p:cNvSpPr/>
          <p:nvPr/>
        </p:nvSpPr>
        <p:spPr>
          <a:xfrm>
            <a:off x="4281976" y="4620635"/>
            <a:ext cx="3607564" cy="1789730"/>
          </a:xfrm>
          <a:prstGeom prst="rect">
            <a:avLst/>
          </a:prstGeom>
          <a:solidFill>
            <a:srgbClr val="D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3200" b="1" dirty="0">
                <a:solidFill>
                  <a:prstClr val="white"/>
                </a:solidFill>
                <a:latin typeface="Arial" panose="020B0604020202020204" pitchFamily="34" charset="0"/>
                <a:cs typeface="Arial" panose="020B0604020202020204" pitchFamily="34" charset="0"/>
              </a:rPr>
              <a:t>Demand on policing: </a:t>
            </a:r>
          </a:p>
          <a:p>
            <a:pPr lvl="0">
              <a:defRPr/>
            </a:pPr>
            <a:r>
              <a:rPr lang="en-GB" sz="3200" b="1" dirty="0">
                <a:solidFill>
                  <a:prstClr val="white"/>
                </a:solidFill>
                <a:latin typeface="Arial" panose="020B0604020202020204" pitchFamily="34" charset="0"/>
                <a:cs typeface="Arial" panose="020B0604020202020204" pitchFamily="34" charset="0"/>
              </a:rPr>
              <a:t>£205 million</a:t>
            </a:r>
          </a:p>
        </p:txBody>
      </p:sp>
      <p:sp>
        <p:nvSpPr>
          <p:cNvPr id="34" name="Rectangle 33">
            <a:extLst>
              <a:ext uri="{FF2B5EF4-FFF2-40B4-BE49-F238E27FC236}">
                <a16:creationId xmlns:a16="http://schemas.microsoft.com/office/drawing/2014/main" id="{D4142016-78AF-4A46-ABBE-38A12D88C478}"/>
              </a:ext>
            </a:extLst>
          </p:cNvPr>
          <p:cNvSpPr/>
          <p:nvPr/>
        </p:nvSpPr>
        <p:spPr>
          <a:xfrm>
            <a:off x="8347859" y="4620635"/>
            <a:ext cx="3607564" cy="1789730"/>
          </a:xfrm>
          <a:prstGeom prst="rect">
            <a:avLst/>
          </a:prstGeom>
          <a:solidFill>
            <a:srgbClr val="D11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3200" b="1" dirty="0">
                <a:solidFill>
                  <a:prstClr val="white"/>
                </a:solidFill>
                <a:latin typeface="Arial" panose="020B0604020202020204" pitchFamily="34" charset="0"/>
                <a:cs typeface="Arial" panose="020B0604020202020204" pitchFamily="34" charset="0"/>
              </a:rPr>
              <a:t>Loss of productivity: </a:t>
            </a:r>
          </a:p>
          <a:p>
            <a:pPr lvl="0">
              <a:defRPr/>
            </a:pPr>
            <a:r>
              <a:rPr lang="en-GB" sz="3200" b="1" dirty="0">
                <a:solidFill>
                  <a:prstClr val="white"/>
                </a:solidFill>
                <a:latin typeface="Arial" panose="020B0604020202020204" pitchFamily="34" charset="0"/>
                <a:cs typeface="Arial" panose="020B0604020202020204" pitchFamily="34" charset="0"/>
              </a:rPr>
              <a:t>£12 billion</a:t>
            </a:r>
          </a:p>
        </p:txBody>
      </p:sp>
    </p:spTree>
    <p:extLst>
      <p:ext uri="{BB962C8B-B14F-4D97-AF65-F5344CB8AC3E}">
        <p14:creationId xmlns:p14="http://schemas.microsoft.com/office/powerpoint/2010/main" val="14691090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1000" fill="hold"/>
                                        <p:tgtEl>
                                          <p:spTgt spid="27"/>
                                        </p:tgtEl>
                                        <p:attrNameLst>
                                          <p:attrName>fillcolor</p:attrName>
                                        </p:attrNameLst>
                                      </p:cBhvr>
                                      <p:to>
                                        <a:srgbClr val="0070C0"/>
                                      </p:to>
                                    </p:animClr>
                                    <p:set>
                                      <p:cBhvr>
                                        <p:cTn id="20" dur="1000" fill="hold"/>
                                        <p:tgtEl>
                                          <p:spTgt spid="27"/>
                                        </p:tgtEl>
                                        <p:attrNameLst>
                                          <p:attrName>fill.type</p:attrName>
                                        </p:attrNameLst>
                                      </p:cBhvr>
                                      <p:to>
                                        <p:strVal val="solid"/>
                                      </p:to>
                                    </p:set>
                                    <p:set>
                                      <p:cBhvr>
                                        <p:cTn id="21" dur="1000" fill="hold"/>
                                        <p:tgtEl>
                                          <p:spTgt spid="27"/>
                                        </p:tgtEl>
                                        <p:attrNameLst>
                                          <p:attrName>fill.on</p:attrName>
                                        </p:attrNameLst>
                                      </p:cBhvr>
                                      <p:to>
                                        <p:strVal val="true"/>
                                      </p:to>
                                    </p:set>
                                  </p:childTnLst>
                                </p:cTn>
                              </p:par>
                              <p:par>
                                <p:cTn id="22" presetID="3" presetClass="emph" presetSubtype="2" fill="hold" grpId="2" nodeType="withEffect">
                                  <p:stCondLst>
                                    <p:cond delay="0"/>
                                  </p:stCondLst>
                                  <p:childTnLst>
                                    <p:animClr clrSpc="rgb" dir="cw">
                                      <p:cBhvr override="childStyle">
                                        <p:cTn id="23" dur="1000" fill="hold"/>
                                        <p:tgtEl>
                                          <p:spTgt spid="27"/>
                                        </p:tgtEl>
                                        <p:attrNameLst>
                                          <p:attrName>style.color</p:attrName>
                                        </p:attrNameLst>
                                      </p:cBhvr>
                                      <p:to>
                                        <a:srgbClr val="FFFFFF"/>
                                      </p:to>
                                    </p:animClr>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par>
                                <p:cTn id="35" presetID="63" presetClass="path" presetSubtype="0" accel="50000" decel="50000" fill="hold" grpId="0" nodeType="withEffect">
                                  <p:stCondLst>
                                    <p:cond delay="0"/>
                                  </p:stCondLst>
                                  <p:childTnLst>
                                    <p:animMotion origin="layout" path="M 4.58333E-6 -2.96296E-6 L 1.58411 -0.00671 " pathEditMode="relative" rAng="0" ptsTypes="AA">
                                      <p:cBhvr>
                                        <p:cTn id="36" dur="2000" fill="hold"/>
                                        <p:tgtEl>
                                          <p:spTgt spid="10"/>
                                        </p:tgtEl>
                                        <p:attrNameLst>
                                          <p:attrName>ppt_x</p:attrName>
                                          <p:attrName>ppt_y</p:attrName>
                                        </p:attrNameLst>
                                      </p:cBhvr>
                                      <p:rCtr x="79206" y="-347"/>
                                    </p:animMotion>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35" presetClass="path" presetSubtype="0" accel="50000" decel="50000" fill="hold" grpId="0" nodeType="clickEffect">
                                  <p:stCondLst>
                                    <p:cond delay="0"/>
                                  </p:stCondLst>
                                  <p:childTnLst>
                                    <p:animMotion origin="layout" path="M 2.5E-6 4.81481E-6 L -1.09844 0.01388 " pathEditMode="relative" rAng="0" ptsTypes="AA">
                                      <p:cBhvr>
                                        <p:cTn id="68" dur="2000" fill="hold"/>
                                        <p:tgtEl>
                                          <p:spTgt spid="20"/>
                                        </p:tgtEl>
                                        <p:attrNameLst>
                                          <p:attrName>ppt_x</p:attrName>
                                          <p:attrName>ppt_y</p:attrName>
                                        </p:attrNameLst>
                                      </p:cBhvr>
                                      <p:rCtr x="-54922" y="694"/>
                                    </p:animMotion>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childTnLst>
                          </p:cTn>
                        </p:par>
                        <p:par>
                          <p:cTn id="73" fill="hold">
                            <p:stCondLst>
                              <p:cond delay="2500"/>
                            </p:stCondLst>
                            <p:childTnLst>
                              <p:par>
                                <p:cTn id="74" presetID="10" presetClass="entr" presetSubtype="0" fill="hold" grpId="0" nodeType="after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par>
                          <p:cTn id="77" fill="hold">
                            <p:stCondLst>
                              <p:cond delay="3000"/>
                            </p:stCondLst>
                            <p:childTnLst>
                              <p:par>
                                <p:cTn id="78" presetID="10" presetClass="entr" presetSubtype="0"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childTnLst>
                          </p:cTn>
                        </p:par>
                        <p:par>
                          <p:cTn id="81" fill="hold">
                            <p:stCondLst>
                              <p:cond delay="3500"/>
                            </p:stCondLst>
                            <p:childTnLst>
                              <p:par>
                                <p:cTn id="82" presetID="10"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8" grpId="0" animBg="1"/>
      <p:bldP spid="20" grpId="0" animBg="1"/>
      <p:bldP spid="25" grpId="0" animBg="1"/>
      <p:bldP spid="25" grpId="1" animBg="1"/>
      <p:bldP spid="26" grpId="0" animBg="1"/>
      <p:bldP spid="26" grpId="1" animBg="1"/>
      <p:bldP spid="27" grpId="0" animBg="1"/>
      <p:bldP spid="27" grpId="1" animBg="1"/>
      <p:bldP spid="27" grpId="2" animBg="1"/>
      <p:bldP spid="30" grpId="0" animBg="1"/>
      <p:bldP spid="31"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lonely">
            <a:extLst>
              <a:ext uri="{FF2B5EF4-FFF2-40B4-BE49-F238E27FC236}">
                <a16:creationId xmlns:a16="http://schemas.microsoft.com/office/drawing/2014/main" id="{6DD9911F-E619-4971-8534-9B95CFB390E9}"/>
              </a:ext>
            </a:extLst>
          </p:cNvPr>
          <p:cNvPicPr>
            <a:picLocks noChangeAspect="1"/>
          </p:cNvPicPr>
          <p:nvPr/>
        </p:nvPicPr>
        <p:blipFill rotWithShape="1">
          <a:blip r:embed="rId3" cstate="email">
            <a:alphaModFix amt="60000"/>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p:spPr>
      </p:pic>
      <p:pic>
        <p:nvPicPr>
          <p:cNvPr id="34" name="Picture 4" descr="Image result for neighbourhood design">
            <a:extLst>
              <a:ext uri="{FF2B5EF4-FFF2-40B4-BE49-F238E27FC236}">
                <a16:creationId xmlns:a16="http://schemas.microsoft.com/office/drawing/2014/main" id="{EF77E962-A6DE-4D5E-89EF-B89BF60DDF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930"/>
          <a:stretch/>
        </p:blipFill>
        <p:spPr bwMode="auto">
          <a:xfrm>
            <a:off x="6537435" y="1857002"/>
            <a:ext cx="5348742" cy="356283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leaflet handing office">
            <a:extLst>
              <a:ext uri="{FF2B5EF4-FFF2-40B4-BE49-F238E27FC236}">
                <a16:creationId xmlns:a16="http://schemas.microsoft.com/office/drawing/2014/main" id="{15A32D94-1CF2-4F29-9725-3BFCEEC14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567" y="1857002"/>
            <a:ext cx="5348741" cy="356582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D5D484D1-C9E3-4246-BF49-D3FCD7E496AA}"/>
              </a:ext>
            </a:extLst>
          </p:cNvPr>
          <p:cNvCxnSpPr>
            <a:cxnSpLocks/>
          </p:cNvCxnSpPr>
          <p:nvPr/>
        </p:nvCxnSpPr>
        <p:spPr>
          <a:xfrm>
            <a:off x="6096000" y="403947"/>
            <a:ext cx="0" cy="50158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8EA4E09-30C5-498E-BD0E-C4E3CE8D8F27}"/>
              </a:ext>
            </a:extLst>
          </p:cNvPr>
          <p:cNvSpPr/>
          <p:nvPr/>
        </p:nvSpPr>
        <p:spPr>
          <a:xfrm>
            <a:off x="300567" y="403947"/>
            <a:ext cx="5348742" cy="12636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Arial" panose="020B0604020202020204" pitchFamily="34" charset="0"/>
                <a:cs typeface="Arial" panose="020B0604020202020204" pitchFamily="34" charset="0"/>
              </a:rPr>
              <a:t>Functional aspects create a buffer against the negative impacts of social isolation and loneliness</a:t>
            </a:r>
          </a:p>
        </p:txBody>
      </p:sp>
      <p:sp>
        <p:nvSpPr>
          <p:cNvPr id="30" name="Rectangle 29">
            <a:extLst>
              <a:ext uri="{FF2B5EF4-FFF2-40B4-BE49-F238E27FC236}">
                <a16:creationId xmlns:a16="http://schemas.microsoft.com/office/drawing/2014/main" id="{FE36085B-50F8-4D42-AD16-C7FD649F8D3E}"/>
              </a:ext>
            </a:extLst>
          </p:cNvPr>
          <p:cNvSpPr/>
          <p:nvPr/>
        </p:nvSpPr>
        <p:spPr>
          <a:xfrm>
            <a:off x="300567" y="1857002"/>
            <a:ext cx="5348742" cy="35628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2400" b="1" dirty="0">
                <a:solidFill>
                  <a:schemeClr val="accent1"/>
                </a:solidFill>
                <a:latin typeface="Arial" panose="020B0604020202020204" pitchFamily="34" charset="0"/>
                <a:cs typeface="Arial" panose="020B0604020202020204" pitchFamily="34" charset="0"/>
              </a:rPr>
              <a:t>Befriending services</a:t>
            </a:r>
          </a:p>
          <a:p>
            <a:pPr marL="342900" indent="-342900">
              <a:buFont typeface="Arial" panose="020B0604020202020204" pitchFamily="34" charset="0"/>
              <a:buChar char="•"/>
            </a:pPr>
            <a:r>
              <a:rPr lang="en-GB" sz="2400" b="1" dirty="0">
                <a:solidFill>
                  <a:schemeClr val="accent1"/>
                </a:solidFill>
                <a:latin typeface="Arial" panose="020B0604020202020204" pitchFamily="34" charset="0"/>
                <a:cs typeface="Arial" panose="020B0604020202020204" pitchFamily="34" charset="0"/>
              </a:rPr>
              <a:t>Support groups</a:t>
            </a:r>
          </a:p>
          <a:p>
            <a:pPr marL="342900" indent="-342900">
              <a:buFont typeface="Arial" panose="020B0604020202020204" pitchFamily="34" charset="0"/>
              <a:buChar char="•"/>
            </a:pPr>
            <a:r>
              <a:rPr lang="en-GB" sz="2400" b="1" dirty="0">
                <a:solidFill>
                  <a:schemeClr val="accent1"/>
                </a:solidFill>
                <a:latin typeface="Arial" panose="020B0604020202020204" pitchFamily="34" charset="0"/>
                <a:cs typeface="Arial" panose="020B0604020202020204" pitchFamily="34" charset="0"/>
              </a:rPr>
              <a:t>Bereavement counselling</a:t>
            </a:r>
          </a:p>
          <a:p>
            <a:pPr marL="342900" indent="-342900">
              <a:buFont typeface="Arial" panose="020B0604020202020204" pitchFamily="34" charset="0"/>
              <a:buChar char="•"/>
            </a:pPr>
            <a:r>
              <a:rPr lang="en-GB" sz="2400" b="1" dirty="0">
                <a:solidFill>
                  <a:schemeClr val="accent1"/>
                </a:solidFill>
                <a:latin typeface="Arial" panose="020B0604020202020204" pitchFamily="34" charset="0"/>
                <a:cs typeface="Arial" panose="020B0604020202020204" pitchFamily="34" charset="0"/>
              </a:rPr>
              <a:t>Day centres</a:t>
            </a:r>
          </a:p>
          <a:p>
            <a:pPr marL="342900" indent="-342900">
              <a:buFont typeface="Arial" panose="020B0604020202020204" pitchFamily="34" charset="0"/>
              <a:buChar char="•"/>
            </a:pPr>
            <a:r>
              <a:rPr lang="en-GB" sz="2400" b="1" dirty="0">
                <a:solidFill>
                  <a:schemeClr val="accent1"/>
                </a:solidFill>
                <a:latin typeface="Arial" panose="020B0604020202020204" pitchFamily="34" charset="0"/>
                <a:cs typeface="Arial" panose="020B0604020202020204" pitchFamily="34" charset="0"/>
              </a:rPr>
              <a:t>Received health and care services e.g. mental health, addictions etc.</a:t>
            </a:r>
          </a:p>
          <a:p>
            <a:pPr marL="342900" indent="-342900">
              <a:buFont typeface="Arial" panose="020B0604020202020204" pitchFamily="34" charset="0"/>
              <a:buChar char="•"/>
            </a:pPr>
            <a:r>
              <a:rPr lang="en-GB" sz="2400" b="1" dirty="0">
                <a:solidFill>
                  <a:schemeClr val="accent1"/>
                </a:solidFill>
                <a:latin typeface="Arial" panose="020B0604020202020204" pitchFamily="34" charset="0"/>
                <a:cs typeface="Arial" panose="020B0604020202020204" pitchFamily="34" charset="0"/>
              </a:rPr>
              <a:t>Safeguarding and family conferencing</a:t>
            </a:r>
          </a:p>
        </p:txBody>
      </p:sp>
      <p:sp>
        <p:nvSpPr>
          <p:cNvPr id="31" name="Rectangle 30">
            <a:extLst>
              <a:ext uri="{FF2B5EF4-FFF2-40B4-BE49-F238E27FC236}">
                <a16:creationId xmlns:a16="http://schemas.microsoft.com/office/drawing/2014/main" id="{9B5D09B2-F170-4FC6-9798-076E59ADF5B4}"/>
              </a:ext>
            </a:extLst>
          </p:cNvPr>
          <p:cNvSpPr/>
          <p:nvPr/>
        </p:nvSpPr>
        <p:spPr>
          <a:xfrm>
            <a:off x="6537435" y="403947"/>
            <a:ext cx="5348742" cy="1263693"/>
          </a:xfrm>
          <a:prstGeom prst="rect">
            <a:avLst/>
          </a:prstGeom>
          <a:solidFill>
            <a:srgbClr val="00B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Arial" panose="020B0604020202020204" pitchFamily="34" charset="0"/>
                <a:cs typeface="Arial" panose="020B0604020202020204" pitchFamily="34" charset="0"/>
              </a:rPr>
              <a:t>Structural aspects promote and sustain the degree of natural social integration</a:t>
            </a:r>
          </a:p>
        </p:txBody>
      </p:sp>
      <p:sp>
        <p:nvSpPr>
          <p:cNvPr id="33" name="Rectangle 32">
            <a:extLst>
              <a:ext uri="{FF2B5EF4-FFF2-40B4-BE49-F238E27FC236}">
                <a16:creationId xmlns:a16="http://schemas.microsoft.com/office/drawing/2014/main" id="{110C1154-D182-401F-B819-B8307023A4FF}"/>
              </a:ext>
            </a:extLst>
          </p:cNvPr>
          <p:cNvSpPr/>
          <p:nvPr/>
        </p:nvSpPr>
        <p:spPr>
          <a:xfrm>
            <a:off x="6537435" y="1857002"/>
            <a:ext cx="5348742" cy="35628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GB" sz="3200" b="1" dirty="0">
                <a:solidFill>
                  <a:srgbClr val="00B853"/>
                </a:solidFill>
                <a:latin typeface="Arial" panose="020B0604020202020204" pitchFamily="34" charset="0"/>
                <a:cs typeface="Arial" panose="020B0604020202020204" pitchFamily="34" charset="0"/>
              </a:rPr>
              <a:t>Faith groups</a:t>
            </a:r>
          </a:p>
          <a:p>
            <a:pPr marL="342900" indent="-342900">
              <a:buFont typeface="Arial" panose="020B0604020202020204" pitchFamily="34" charset="0"/>
              <a:buChar char="•"/>
            </a:pPr>
            <a:r>
              <a:rPr lang="en-GB" sz="3200" b="1" dirty="0">
                <a:solidFill>
                  <a:srgbClr val="00B853"/>
                </a:solidFill>
                <a:latin typeface="Arial" panose="020B0604020202020204" pitchFamily="34" charset="0"/>
                <a:cs typeface="Arial" panose="020B0604020202020204" pitchFamily="34" charset="0"/>
              </a:rPr>
              <a:t>Sports and recreation</a:t>
            </a:r>
          </a:p>
          <a:p>
            <a:pPr marL="342900" indent="-342900">
              <a:buFont typeface="Arial" panose="020B0604020202020204" pitchFamily="34" charset="0"/>
              <a:buChar char="•"/>
            </a:pPr>
            <a:r>
              <a:rPr lang="en-GB" sz="3200" b="1" dirty="0">
                <a:solidFill>
                  <a:srgbClr val="00B853"/>
                </a:solidFill>
                <a:latin typeface="Arial" panose="020B0604020202020204" pitchFamily="34" charset="0"/>
                <a:cs typeface="Arial" panose="020B0604020202020204" pitchFamily="34" charset="0"/>
              </a:rPr>
              <a:t>Employment</a:t>
            </a:r>
          </a:p>
          <a:p>
            <a:pPr marL="342900" indent="-342900">
              <a:buFont typeface="Arial" panose="020B0604020202020204" pitchFamily="34" charset="0"/>
              <a:buChar char="•"/>
            </a:pPr>
            <a:r>
              <a:rPr lang="en-GB" sz="3200" b="1" dirty="0">
                <a:solidFill>
                  <a:srgbClr val="00B853"/>
                </a:solidFill>
                <a:latin typeface="Arial" panose="020B0604020202020204" pitchFamily="34" charset="0"/>
                <a:cs typeface="Arial" panose="020B0604020202020204" pitchFamily="34" charset="0"/>
              </a:rPr>
              <a:t>Volunteering</a:t>
            </a:r>
          </a:p>
          <a:p>
            <a:pPr marL="342900" indent="-342900">
              <a:buFont typeface="Arial" panose="020B0604020202020204" pitchFamily="34" charset="0"/>
              <a:buChar char="•"/>
            </a:pPr>
            <a:r>
              <a:rPr lang="en-GB" sz="3200" b="1" dirty="0">
                <a:solidFill>
                  <a:srgbClr val="00B853"/>
                </a:solidFill>
                <a:latin typeface="Arial" panose="020B0604020202020204" pitchFamily="34" charset="0"/>
                <a:cs typeface="Arial" panose="020B0604020202020204" pitchFamily="34" charset="0"/>
              </a:rPr>
              <a:t>Civic participation</a:t>
            </a:r>
          </a:p>
          <a:p>
            <a:pPr marL="342900" indent="-342900">
              <a:buFont typeface="Arial" panose="020B0604020202020204" pitchFamily="34" charset="0"/>
              <a:buChar char="•"/>
            </a:pPr>
            <a:r>
              <a:rPr lang="en-GB" sz="3200" b="1" dirty="0">
                <a:solidFill>
                  <a:srgbClr val="00B853"/>
                </a:solidFill>
                <a:latin typeface="Arial" panose="020B0604020202020204" pitchFamily="34" charset="0"/>
                <a:cs typeface="Arial" panose="020B0604020202020204" pitchFamily="34" charset="0"/>
              </a:rPr>
              <a:t>Social media</a:t>
            </a:r>
          </a:p>
          <a:p>
            <a:pPr marL="342900" indent="-342900">
              <a:buFont typeface="Arial" panose="020B0604020202020204" pitchFamily="34" charset="0"/>
              <a:buChar char="•"/>
            </a:pPr>
            <a:r>
              <a:rPr lang="en-GB" sz="3200" b="1" dirty="0">
                <a:solidFill>
                  <a:srgbClr val="00B853"/>
                </a:solidFill>
                <a:latin typeface="Arial" panose="020B0604020202020204" pitchFamily="34" charset="0"/>
                <a:cs typeface="Arial" panose="020B0604020202020204" pitchFamily="34" charset="0"/>
              </a:rPr>
              <a:t>Men in sheds</a:t>
            </a:r>
          </a:p>
        </p:txBody>
      </p:sp>
      <p:sp>
        <p:nvSpPr>
          <p:cNvPr id="36" name="Title 3">
            <a:extLst>
              <a:ext uri="{FF2B5EF4-FFF2-40B4-BE49-F238E27FC236}">
                <a16:creationId xmlns:a16="http://schemas.microsoft.com/office/drawing/2014/main" id="{39F9B1D0-FDBF-4801-B98C-E3B2B4F0B1DF}"/>
              </a:ext>
            </a:extLst>
          </p:cNvPr>
          <p:cNvSpPr>
            <a:spLocks noGrp="1"/>
          </p:cNvSpPr>
          <p:nvPr>
            <p:ph type="title"/>
          </p:nvPr>
        </p:nvSpPr>
        <p:spPr>
          <a:xfrm>
            <a:off x="300567" y="5515500"/>
            <a:ext cx="9385300" cy="1152000"/>
          </a:xfrm>
        </p:spPr>
        <p:txBody>
          <a:bodyPr>
            <a:normAutofit fontScale="90000"/>
          </a:bodyPr>
          <a:lstStyle/>
          <a:p>
            <a:r>
              <a:rPr lang="en-GB" dirty="0"/>
              <a:t>Portsmouth: Family-first approach </a:t>
            </a:r>
            <a:br>
              <a:rPr lang="en-GB" dirty="0"/>
            </a:br>
            <a:r>
              <a:rPr lang="en-GB" dirty="0"/>
              <a:t>to tackling social isolation</a:t>
            </a:r>
          </a:p>
        </p:txBody>
      </p:sp>
      <p:sp>
        <p:nvSpPr>
          <p:cNvPr id="37" name="Rectangle 36">
            <a:extLst>
              <a:ext uri="{FF2B5EF4-FFF2-40B4-BE49-F238E27FC236}">
                <a16:creationId xmlns:a16="http://schemas.microsoft.com/office/drawing/2014/main" id="{69798872-CDBC-4F99-96B6-E83DDC1ABB23}"/>
              </a:ext>
            </a:extLst>
          </p:cNvPr>
          <p:cNvSpPr/>
          <p:nvPr/>
        </p:nvSpPr>
        <p:spPr>
          <a:xfrm>
            <a:off x="300566" y="400950"/>
            <a:ext cx="5348742" cy="12636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b="1" dirty="0">
                <a:latin typeface="Arial" panose="020B0604020202020204" pitchFamily="34" charset="0"/>
                <a:cs typeface="Arial" panose="020B0604020202020204" pitchFamily="34" charset="0"/>
              </a:rPr>
              <a:t>Functional</a:t>
            </a:r>
          </a:p>
        </p:txBody>
      </p:sp>
      <p:sp>
        <p:nvSpPr>
          <p:cNvPr id="38" name="Rectangle 37">
            <a:extLst>
              <a:ext uri="{FF2B5EF4-FFF2-40B4-BE49-F238E27FC236}">
                <a16:creationId xmlns:a16="http://schemas.microsoft.com/office/drawing/2014/main" id="{49F2E571-01C4-4EE8-8BE7-076DADB15B3B}"/>
              </a:ext>
            </a:extLst>
          </p:cNvPr>
          <p:cNvSpPr/>
          <p:nvPr/>
        </p:nvSpPr>
        <p:spPr>
          <a:xfrm>
            <a:off x="6537435" y="400951"/>
            <a:ext cx="5348742" cy="1263693"/>
          </a:xfrm>
          <a:prstGeom prst="rect">
            <a:avLst/>
          </a:prstGeom>
          <a:solidFill>
            <a:srgbClr val="00B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b="1" dirty="0">
                <a:latin typeface="Arial" panose="020B0604020202020204" pitchFamily="34" charset="0"/>
                <a:cs typeface="Arial" panose="020B0604020202020204" pitchFamily="34" charset="0"/>
              </a:rPr>
              <a:t>Structural</a:t>
            </a:r>
          </a:p>
        </p:txBody>
      </p:sp>
    </p:spTree>
    <p:extLst>
      <p:ext uri="{BB962C8B-B14F-4D97-AF65-F5344CB8AC3E}">
        <p14:creationId xmlns:p14="http://schemas.microsoft.com/office/powerpoint/2010/main" val="283819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xit" presetSubtype="0" fill="hold" grpId="0" nodeType="withEffect">
                                  <p:stCondLst>
                                    <p:cond delay="0"/>
                                  </p:stCondLst>
                                  <p:childTnLst>
                                    <p:animEffect transition="out" filter="fade">
                                      <p:cBhvr>
                                        <p:cTn id="23" dur="500"/>
                                        <p:tgtEl>
                                          <p:spTgt spid="38"/>
                                        </p:tgtEl>
                                      </p:cBhvr>
                                    </p:animEffect>
                                    <p:set>
                                      <p:cBhvr>
                                        <p:cTn id="24" dur="1" fill="hold">
                                          <p:stCondLst>
                                            <p:cond delay="499"/>
                                          </p:stCondLst>
                                        </p:cTn>
                                        <p:tgtEl>
                                          <p:spTgt spid="38"/>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28575"/>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22" name="Isosceles Triangle 21">
            <a:extLst>
              <a:ext uri="{FF2B5EF4-FFF2-40B4-BE49-F238E27FC236}">
                <a16:creationId xmlns:a16="http://schemas.microsoft.com/office/drawing/2014/main" id="{BCBDB195-4F5D-4B7B-BFF0-F77BD143F2B0}"/>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B229E4D-51D3-4AB0-8E01-D0E1A07FC554}"/>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614EDAF5-4F7D-45CC-BFFA-7E81B6BEDB5C}"/>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Isosceles Triangle 24">
            <a:extLst>
              <a:ext uri="{FF2B5EF4-FFF2-40B4-BE49-F238E27FC236}">
                <a16:creationId xmlns:a16="http://schemas.microsoft.com/office/drawing/2014/main" id="{02DF271F-EC6F-4FB6-983D-0BAF5E1D0935}"/>
              </a:ext>
            </a:extLst>
          </p:cNvPr>
          <p:cNvSpPr/>
          <p:nvPr/>
        </p:nvSpPr>
        <p:spPr>
          <a:xfrm rot="5400000">
            <a:off x="77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Isosceles Triangle 25">
            <a:extLst>
              <a:ext uri="{FF2B5EF4-FFF2-40B4-BE49-F238E27FC236}">
                <a16:creationId xmlns:a16="http://schemas.microsoft.com/office/drawing/2014/main" id="{CF4A14FE-6AA5-4F0A-A1E9-0936A5CD4106}"/>
              </a:ext>
            </a:extLst>
          </p:cNvPr>
          <p:cNvSpPr/>
          <p:nvPr/>
        </p:nvSpPr>
        <p:spPr>
          <a:xfrm rot="16200000">
            <a:off x="41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92F12A2-BDE9-43FC-A7B0-C559B85B20F8}"/>
              </a:ext>
            </a:extLst>
          </p:cNvPr>
          <p:cNvSpPr/>
          <p:nvPr/>
        </p:nvSpPr>
        <p:spPr>
          <a:xfrm>
            <a:off x="2364580"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7F27484-63D6-431E-B6A0-C13816F38788}"/>
              </a:ext>
            </a:extLst>
          </p:cNvPr>
          <p:cNvSpPr/>
          <p:nvPr/>
        </p:nvSpPr>
        <p:spPr>
          <a:xfrm>
            <a:off x="9560921"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Isosceles Triangle 28">
            <a:extLst>
              <a:ext uri="{FF2B5EF4-FFF2-40B4-BE49-F238E27FC236}">
                <a16:creationId xmlns:a16="http://schemas.microsoft.com/office/drawing/2014/main" id="{28261BDD-718C-4EA6-ABC3-5A6A4881294E}"/>
              </a:ext>
            </a:extLst>
          </p:cNvPr>
          <p:cNvSpPr/>
          <p:nvPr/>
        </p:nvSpPr>
        <p:spPr>
          <a:xfrm>
            <a:off x="2612729"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Partial Circle 29">
            <a:extLst>
              <a:ext uri="{FF2B5EF4-FFF2-40B4-BE49-F238E27FC236}">
                <a16:creationId xmlns:a16="http://schemas.microsoft.com/office/drawing/2014/main" id="{FD5FBE00-C47B-4322-87DB-7B4EA5ED6C83}"/>
              </a:ext>
            </a:extLst>
          </p:cNvPr>
          <p:cNvSpPr/>
          <p:nvPr/>
        </p:nvSpPr>
        <p:spPr>
          <a:xfrm rot="16200000">
            <a:off x="3216152"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Isosceles Triangle 30">
            <a:extLst>
              <a:ext uri="{FF2B5EF4-FFF2-40B4-BE49-F238E27FC236}">
                <a16:creationId xmlns:a16="http://schemas.microsoft.com/office/drawing/2014/main" id="{B10F93E7-EEE1-4BF9-9500-B47CC0B5BE5B}"/>
              </a:ext>
            </a:extLst>
          </p:cNvPr>
          <p:cNvSpPr/>
          <p:nvPr/>
        </p:nvSpPr>
        <p:spPr>
          <a:xfrm>
            <a:off x="7330361"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artial Circle 31">
            <a:extLst>
              <a:ext uri="{FF2B5EF4-FFF2-40B4-BE49-F238E27FC236}">
                <a16:creationId xmlns:a16="http://schemas.microsoft.com/office/drawing/2014/main" id="{3FE6E42D-B99B-4A0D-AAAB-9211520457CA}"/>
              </a:ext>
            </a:extLst>
          </p:cNvPr>
          <p:cNvSpPr/>
          <p:nvPr/>
        </p:nvSpPr>
        <p:spPr>
          <a:xfrm rot="16200000">
            <a:off x="7933784"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19">
            <a:extLst>
              <a:ext uri="{FF2B5EF4-FFF2-40B4-BE49-F238E27FC236}">
                <a16:creationId xmlns:a16="http://schemas.microsoft.com/office/drawing/2014/main" id="{FA21AD94-B050-4E7F-9FC1-DB1038FDBC16}"/>
              </a:ext>
            </a:extLst>
          </p:cNvPr>
          <p:cNvSpPr/>
          <p:nvPr/>
        </p:nvSpPr>
        <p:spPr>
          <a:xfrm>
            <a:off x="246194" y="2441001"/>
            <a:ext cx="6920110" cy="134637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srgbClr val="D11E46"/>
                </a:solidFill>
                <a:latin typeface="Arial" panose="020B0604020202020204" pitchFamily="34" charset="0"/>
                <a:cs typeface="Arial" panose="020B0604020202020204" pitchFamily="34" charset="0"/>
              </a:rPr>
              <a:t>Those</a:t>
            </a: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 aged 75+ projected to double in 20 years</a:t>
            </a:r>
          </a:p>
        </p:txBody>
      </p:sp>
      <p:sp>
        <p:nvSpPr>
          <p:cNvPr id="21" name="!!Rectangle 20!!">
            <a:extLst>
              <a:ext uri="{FF2B5EF4-FFF2-40B4-BE49-F238E27FC236}">
                <a16:creationId xmlns:a16="http://schemas.microsoft.com/office/drawing/2014/main" id="{B99B2B4C-5945-4EFA-B3B1-5A3808D2C27B}"/>
              </a:ext>
            </a:extLst>
          </p:cNvPr>
          <p:cNvSpPr/>
          <p:nvPr/>
        </p:nvSpPr>
        <p:spPr>
          <a:xfrm>
            <a:off x="246194" y="223598"/>
            <a:ext cx="6920110" cy="198180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In parts of the county, 50% of population will be 65 or older by 2033</a:t>
            </a:r>
          </a:p>
        </p:txBody>
      </p:sp>
    </p:spTree>
    <p:extLst>
      <p:ext uri="{BB962C8B-B14F-4D97-AF65-F5344CB8AC3E}">
        <p14:creationId xmlns:p14="http://schemas.microsoft.com/office/powerpoint/2010/main" val="32291504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10" name="Isosceles Triangle 9">
            <a:extLst>
              <a:ext uri="{FF2B5EF4-FFF2-40B4-BE49-F238E27FC236}">
                <a16:creationId xmlns:a16="http://schemas.microsoft.com/office/drawing/2014/main" id="{ACEA6970-7F44-46AD-8AD9-E304EC4646EC}"/>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C47C8CF-7341-48A3-951E-571BF9FAF615}"/>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F9FDDDA-3A08-4ABD-9E5B-FAEE6F55C2E2}"/>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7D8FF4AD-7760-40D1-AB96-E264ADA48891}"/>
              </a:ext>
            </a:extLst>
          </p:cNvPr>
          <p:cNvSpPr/>
          <p:nvPr/>
        </p:nvSpPr>
        <p:spPr>
          <a:xfrm rot="5400000">
            <a:off x="77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B8A17FD5-BDBB-4FDF-9079-3E6507F0E72B}"/>
              </a:ext>
            </a:extLst>
          </p:cNvPr>
          <p:cNvSpPr/>
          <p:nvPr/>
        </p:nvSpPr>
        <p:spPr>
          <a:xfrm rot="16200000">
            <a:off x="4196921" y="-1011763"/>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6BDC8DE-15A1-4C0B-B29B-67DF6529F5F5}"/>
              </a:ext>
            </a:extLst>
          </p:cNvPr>
          <p:cNvSpPr/>
          <p:nvPr/>
        </p:nvSpPr>
        <p:spPr>
          <a:xfrm>
            <a:off x="2364580"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D6C17831-3AB0-4ACB-8FB4-325C0804DFF2}"/>
              </a:ext>
            </a:extLst>
          </p:cNvPr>
          <p:cNvSpPr/>
          <p:nvPr/>
        </p:nvSpPr>
        <p:spPr>
          <a:xfrm>
            <a:off x="9560921" y="6622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A49AFA3F-9221-4E41-A6DE-923E131BC448}"/>
              </a:ext>
            </a:extLst>
          </p:cNvPr>
          <p:cNvSpPr/>
          <p:nvPr/>
        </p:nvSpPr>
        <p:spPr>
          <a:xfrm>
            <a:off x="2612729"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artial Circle 17">
            <a:extLst>
              <a:ext uri="{FF2B5EF4-FFF2-40B4-BE49-F238E27FC236}">
                <a16:creationId xmlns:a16="http://schemas.microsoft.com/office/drawing/2014/main" id="{D07EC461-A892-4224-9866-7CD6C6CDE68E}"/>
              </a:ext>
            </a:extLst>
          </p:cNvPr>
          <p:cNvSpPr/>
          <p:nvPr/>
        </p:nvSpPr>
        <p:spPr>
          <a:xfrm rot="16200000">
            <a:off x="3216152"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Isosceles Triangle 18">
            <a:extLst>
              <a:ext uri="{FF2B5EF4-FFF2-40B4-BE49-F238E27FC236}">
                <a16:creationId xmlns:a16="http://schemas.microsoft.com/office/drawing/2014/main" id="{E2421D4C-86EA-4D82-BF75-DD7EF1AA03D7}"/>
              </a:ext>
            </a:extLst>
          </p:cNvPr>
          <p:cNvSpPr/>
          <p:nvPr/>
        </p:nvSpPr>
        <p:spPr>
          <a:xfrm>
            <a:off x="7330361" y="7882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Partial Circle 19">
            <a:extLst>
              <a:ext uri="{FF2B5EF4-FFF2-40B4-BE49-F238E27FC236}">
                <a16:creationId xmlns:a16="http://schemas.microsoft.com/office/drawing/2014/main" id="{DA7DEFB6-14C1-4AF5-B763-6C1A7E14266E}"/>
              </a:ext>
            </a:extLst>
          </p:cNvPr>
          <p:cNvSpPr/>
          <p:nvPr/>
        </p:nvSpPr>
        <p:spPr>
          <a:xfrm rot="16200000">
            <a:off x="7933784" y="20968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20!!">
            <a:extLst>
              <a:ext uri="{FF2B5EF4-FFF2-40B4-BE49-F238E27FC236}">
                <a16:creationId xmlns:a16="http://schemas.microsoft.com/office/drawing/2014/main" id="{31757258-B617-4F0C-B1E7-6E4405F8C098}"/>
              </a:ext>
            </a:extLst>
          </p:cNvPr>
          <p:cNvSpPr/>
          <p:nvPr/>
        </p:nvSpPr>
        <p:spPr>
          <a:xfrm>
            <a:off x="1375454" y="2329212"/>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8080021"/>
      </p:ext>
    </p:extLst>
  </p:cSld>
  <p:clrMapOvr>
    <a:masterClrMapping/>
  </p:clrMapOvr>
  <mc:AlternateContent xmlns:mc="http://schemas.openxmlformats.org/markup-compatibility/2006" xmlns:p159="http://schemas.microsoft.com/office/powerpoint/2015/09/main">
    <mc:Choice Requires="p159">
      <p:transition spd="slow" advTm="200">
        <p159:morph option="byObject"/>
      </p:transition>
    </mc:Choice>
    <mc:Fallback xmlns="">
      <p:transition spd="slow" advTm="2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6" name="Isosceles Triangle 5">
            <a:extLst>
              <a:ext uri="{FF2B5EF4-FFF2-40B4-BE49-F238E27FC236}">
                <a16:creationId xmlns:a16="http://schemas.microsoft.com/office/drawing/2014/main" id="{8C6A9DA2-0623-4E6D-97BE-AA425ECA8A77}"/>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FDDC8F5-4BB6-49E4-B919-3004DB71C05A}"/>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7F7B0357-E1CA-4A04-912A-69E1B755365F}"/>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759E10DC-A9F4-4F25-A74F-9B1D160FC7FE}"/>
              </a:ext>
            </a:extLst>
          </p:cNvPr>
          <p:cNvSpPr/>
          <p:nvPr/>
        </p:nvSpPr>
        <p:spPr>
          <a:xfrm rot="5008531">
            <a:off x="7857475" y="-1222680"/>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323F97B5-527F-4B87-9D6B-4933A5710566}"/>
              </a:ext>
            </a:extLst>
          </p:cNvPr>
          <p:cNvSpPr/>
          <p:nvPr/>
        </p:nvSpPr>
        <p:spPr>
          <a:xfrm rot="15728645">
            <a:off x="4236150" y="-764114"/>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E205A79-9AD1-4F2A-9BEC-764D46F9B055}"/>
              </a:ext>
            </a:extLst>
          </p:cNvPr>
          <p:cNvSpPr/>
          <p:nvPr/>
        </p:nvSpPr>
        <p:spPr>
          <a:xfrm>
            <a:off x="2364580" y="11575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FCD7D8E-C9DB-45C8-BB9B-8C13AF89A04C}"/>
              </a:ext>
            </a:extLst>
          </p:cNvPr>
          <p:cNvSpPr/>
          <p:nvPr/>
        </p:nvSpPr>
        <p:spPr>
          <a:xfrm>
            <a:off x="9560921" y="22408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15FC5857-4863-49F7-90A1-416DA3020064}"/>
              </a:ext>
            </a:extLst>
          </p:cNvPr>
          <p:cNvSpPr/>
          <p:nvPr/>
        </p:nvSpPr>
        <p:spPr>
          <a:xfrm>
            <a:off x="2612729" y="10930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tial Circle 15">
            <a:extLst>
              <a:ext uri="{FF2B5EF4-FFF2-40B4-BE49-F238E27FC236}">
                <a16:creationId xmlns:a16="http://schemas.microsoft.com/office/drawing/2014/main" id="{4354A5F4-6C08-4FC6-BA71-8A6BF17ADACB}"/>
              </a:ext>
            </a:extLst>
          </p:cNvPr>
          <p:cNvSpPr/>
          <p:nvPr/>
        </p:nvSpPr>
        <p:spPr>
          <a:xfrm rot="16200000">
            <a:off x="3216152" y="24016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Isosceles Triangle 16">
            <a:extLst>
              <a:ext uri="{FF2B5EF4-FFF2-40B4-BE49-F238E27FC236}">
                <a16:creationId xmlns:a16="http://schemas.microsoft.com/office/drawing/2014/main" id="{47689103-9AF7-487B-B799-2FF5BA0C126A}"/>
              </a:ext>
            </a:extLst>
          </p:cNvPr>
          <p:cNvSpPr/>
          <p:nvPr/>
        </p:nvSpPr>
        <p:spPr>
          <a:xfrm>
            <a:off x="7330361" y="5215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artial Circle 17">
            <a:extLst>
              <a:ext uri="{FF2B5EF4-FFF2-40B4-BE49-F238E27FC236}">
                <a16:creationId xmlns:a16="http://schemas.microsoft.com/office/drawing/2014/main" id="{F622EAB1-6A27-4F66-84FE-0371120B939C}"/>
              </a:ext>
            </a:extLst>
          </p:cNvPr>
          <p:cNvSpPr/>
          <p:nvPr/>
        </p:nvSpPr>
        <p:spPr>
          <a:xfrm rot="16200000">
            <a:off x="7933784" y="18301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20!!">
            <a:extLst>
              <a:ext uri="{FF2B5EF4-FFF2-40B4-BE49-F238E27FC236}">
                <a16:creationId xmlns:a16="http://schemas.microsoft.com/office/drawing/2014/main" id="{63D3B7A7-50D1-4765-8CAD-27C4E83101DF}"/>
              </a:ext>
            </a:extLst>
          </p:cNvPr>
          <p:cNvSpPr/>
          <p:nvPr/>
        </p:nvSpPr>
        <p:spPr>
          <a:xfrm>
            <a:off x="1378367" y="2636837"/>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21" name="!!Rectangle 21!!">
            <a:extLst>
              <a:ext uri="{FF2B5EF4-FFF2-40B4-BE49-F238E27FC236}">
                <a16:creationId xmlns:a16="http://schemas.microsoft.com/office/drawing/2014/main" id="{A4607933-5AC6-4CF6-9319-11574AD05906}"/>
              </a:ext>
            </a:extLst>
          </p:cNvPr>
          <p:cNvSpPr/>
          <p:nvPr/>
        </p:nvSpPr>
        <p:spPr>
          <a:xfrm>
            <a:off x="4667250" y="224087"/>
            <a:ext cx="7246077" cy="198180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r">
              <a:defRPr/>
            </a:pPr>
            <a:r>
              <a:rPr lang="en-GB" sz="4000" b="1" dirty="0">
                <a:solidFill>
                  <a:srgbClr val="D11E46"/>
                </a:solidFill>
                <a:latin typeface="Arial" panose="020B0604020202020204" pitchFamily="34" charset="0"/>
                <a:cs typeface="Arial" panose="020B0604020202020204" pitchFamily="34" charset="0"/>
              </a:rPr>
              <a:t>Joint working between adult social care &amp; NHS has led to 75% reduction in DTOCs</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7440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BD36AF3-A659-418E-A28A-AC890E5C5676}"/>
              </a:ext>
            </a:extLst>
          </p:cNvPr>
          <p:cNvPicPr>
            <a:picLocks noChangeAspect="1" noChangeArrowheads="1"/>
          </p:cNvPicPr>
          <p:nvPr/>
        </p:nvPicPr>
        <p:blipFill rotWithShape="1">
          <a:blip r:embed="rId3" cstate="print">
            <a:alphaModFix amt="60000"/>
            <a:extLst>
              <a:ext uri="{28A0092B-C50C-407E-A947-70E740481C1C}">
                <a14:useLocalDpi xmlns:a14="http://schemas.microsoft.com/office/drawing/2010/main" val="0"/>
              </a:ext>
            </a:extLst>
          </a:blip>
          <a:srcRect t="15848"/>
          <a:stretch/>
        </p:blipFill>
        <p:spPr bwMode="auto">
          <a:xfrm>
            <a:off x="-14498" y="0"/>
            <a:ext cx="122064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CF9C5981-5317-46B1-B28A-1C43CFF8E13D}"/>
              </a:ext>
            </a:extLst>
          </p:cNvPr>
          <p:cNvSpPr>
            <a:spLocks noGrp="1"/>
          </p:cNvSpPr>
          <p:nvPr>
            <p:ph type="title"/>
          </p:nvPr>
        </p:nvSpPr>
        <p:spPr>
          <a:xfrm>
            <a:off x="300567" y="5747988"/>
            <a:ext cx="9385300" cy="765175"/>
          </a:xfrm>
        </p:spPr>
        <p:txBody>
          <a:bodyPr/>
          <a:lstStyle/>
          <a:p>
            <a:r>
              <a:rPr lang="en-GB" dirty="0"/>
              <a:t>Somerset</a:t>
            </a:r>
          </a:p>
        </p:txBody>
      </p:sp>
      <p:sp>
        <p:nvSpPr>
          <p:cNvPr id="6" name="Isosceles Triangle 5">
            <a:extLst>
              <a:ext uri="{FF2B5EF4-FFF2-40B4-BE49-F238E27FC236}">
                <a16:creationId xmlns:a16="http://schemas.microsoft.com/office/drawing/2014/main" id="{8C6A9DA2-0623-4E6D-97BE-AA425ECA8A77}"/>
              </a:ext>
            </a:extLst>
          </p:cNvPr>
          <p:cNvSpPr/>
          <p:nvPr/>
        </p:nvSpPr>
        <p:spPr>
          <a:xfrm>
            <a:off x="5766118" y="344837"/>
            <a:ext cx="710881" cy="52269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FDDC8F5-4BB6-49E4-B919-3004DB71C05A}"/>
              </a:ext>
            </a:extLst>
          </p:cNvPr>
          <p:cNvSpPr/>
          <p:nvPr/>
        </p:nvSpPr>
        <p:spPr>
          <a:xfrm>
            <a:off x="5944427" y="116237"/>
            <a:ext cx="355092" cy="3655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7F7B0357-E1CA-4A04-912A-69E1B755365F}"/>
              </a:ext>
            </a:extLst>
          </p:cNvPr>
          <p:cNvSpPr/>
          <p:nvPr/>
        </p:nvSpPr>
        <p:spPr>
          <a:xfrm>
            <a:off x="4200971" y="5114546"/>
            <a:ext cx="3771900" cy="4572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759E10DC-A9F4-4F25-A74F-9B1D160FC7FE}"/>
              </a:ext>
            </a:extLst>
          </p:cNvPr>
          <p:cNvSpPr/>
          <p:nvPr/>
        </p:nvSpPr>
        <p:spPr>
          <a:xfrm rot="5008531">
            <a:off x="7857475" y="-1222680"/>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323F97B5-527F-4B87-9D6B-4933A5710566}"/>
              </a:ext>
            </a:extLst>
          </p:cNvPr>
          <p:cNvSpPr/>
          <p:nvPr/>
        </p:nvSpPr>
        <p:spPr>
          <a:xfrm rot="15728645">
            <a:off x="4236150" y="-764114"/>
            <a:ext cx="180000" cy="3600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AE205A79-9AD1-4F2A-9BEC-764D46F9B055}"/>
              </a:ext>
            </a:extLst>
          </p:cNvPr>
          <p:cNvSpPr/>
          <p:nvPr/>
        </p:nvSpPr>
        <p:spPr>
          <a:xfrm>
            <a:off x="2364580" y="115753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FCD7D8E-C9DB-45C8-BB9B-8C13AF89A04C}"/>
              </a:ext>
            </a:extLst>
          </p:cNvPr>
          <p:cNvSpPr/>
          <p:nvPr/>
        </p:nvSpPr>
        <p:spPr>
          <a:xfrm>
            <a:off x="9560921" y="224087"/>
            <a:ext cx="252000" cy="25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15FC5857-4863-49F7-90A1-416DA3020064}"/>
              </a:ext>
            </a:extLst>
          </p:cNvPr>
          <p:cNvSpPr/>
          <p:nvPr/>
        </p:nvSpPr>
        <p:spPr>
          <a:xfrm>
            <a:off x="2612729" y="10930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artial Circle 15">
            <a:extLst>
              <a:ext uri="{FF2B5EF4-FFF2-40B4-BE49-F238E27FC236}">
                <a16:creationId xmlns:a16="http://schemas.microsoft.com/office/drawing/2014/main" id="{4354A5F4-6C08-4FC6-BA71-8A6BF17ADACB}"/>
              </a:ext>
            </a:extLst>
          </p:cNvPr>
          <p:cNvSpPr/>
          <p:nvPr/>
        </p:nvSpPr>
        <p:spPr>
          <a:xfrm rot="16200000">
            <a:off x="3216152" y="24016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Isosceles Triangle 16">
            <a:extLst>
              <a:ext uri="{FF2B5EF4-FFF2-40B4-BE49-F238E27FC236}">
                <a16:creationId xmlns:a16="http://schemas.microsoft.com/office/drawing/2014/main" id="{47689103-9AF7-487B-B799-2FF5BA0C126A}"/>
              </a:ext>
            </a:extLst>
          </p:cNvPr>
          <p:cNvSpPr/>
          <p:nvPr/>
        </p:nvSpPr>
        <p:spPr>
          <a:xfrm>
            <a:off x="7330361" y="521536"/>
            <a:ext cx="2230559" cy="241770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artial Circle 17">
            <a:extLst>
              <a:ext uri="{FF2B5EF4-FFF2-40B4-BE49-F238E27FC236}">
                <a16:creationId xmlns:a16="http://schemas.microsoft.com/office/drawing/2014/main" id="{F622EAB1-6A27-4F66-84FE-0371120B939C}"/>
              </a:ext>
            </a:extLst>
          </p:cNvPr>
          <p:cNvSpPr/>
          <p:nvPr/>
        </p:nvSpPr>
        <p:spPr>
          <a:xfrm rot="16200000">
            <a:off x="7933784" y="1830113"/>
            <a:ext cx="1016399" cy="2230557"/>
          </a:xfrm>
          <a:prstGeom prst="pie">
            <a:avLst>
              <a:gd name="adj1" fmla="val 5400103"/>
              <a:gd name="adj2" fmla="val 162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Rectangle 20!!">
            <a:extLst>
              <a:ext uri="{FF2B5EF4-FFF2-40B4-BE49-F238E27FC236}">
                <a16:creationId xmlns:a16="http://schemas.microsoft.com/office/drawing/2014/main" id="{63D3B7A7-50D1-4765-8CAD-27C4E83101DF}"/>
              </a:ext>
            </a:extLst>
          </p:cNvPr>
          <p:cNvSpPr/>
          <p:nvPr/>
        </p:nvSpPr>
        <p:spPr>
          <a:xfrm>
            <a:off x="1378367" y="2636837"/>
            <a:ext cx="4691967"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rPr>
              <a:t>Ageing </a:t>
            </a:r>
            <a:r>
              <a:rPr lang="en-GB" sz="4000" b="1" dirty="0">
                <a:solidFill>
                  <a:srgbClr val="D11E46"/>
                </a:solidFill>
                <a:latin typeface="Arial" panose="020B0604020202020204" pitchFamily="34" charset="0"/>
                <a:cs typeface="Arial" panose="020B0604020202020204" pitchFamily="34" charset="0"/>
              </a:rPr>
              <a:t>Population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ea typeface="+mn-ea"/>
              <a:cs typeface="Arial" panose="020B0604020202020204" pitchFamily="34" charset="0"/>
            </a:endParaRPr>
          </a:p>
        </p:txBody>
      </p:sp>
      <p:sp>
        <p:nvSpPr>
          <p:cNvPr id="19" name="!!Rectangle 21!!">
            <a:extLst>
              <a:ext uri="{FF2B5EF4-FFF2-40B4-BE49-F238E27FC236}">
                <a16:creationId xmlns:a16="http://schemas.microsoft.com/office/drawing/2014/main" id="{03F7D940-75EF-49E4-9F47-E33FB20931E2}"/>
              </a:ext>
            </a:extLst>
          </p:cNvPr>
          <p:cNvSpPr/>
          <p:nvPr/>
        </p:nvSpPr>
        <p:spPr>
          <a:xfrm>
            <a:off x="6315570" y="2062512"/>
            <a:ext cx="4267200" cy="7651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en-GB" sz="4000" b="1" dirty="0">
                <a:solidFill>
                  <a:srgbClr val="D11E46"/>
                </a:solidFill>
                <a:latin typeface="Arial" panose="020B0604020202020204" pitchFamily="34" charset="0"/>
                <a:cs typeface="Arial" panose="020B0604020202020204" pitchFamily="34" charset="0"/>
              </a:rPr>
              <a:t>System redesign</a:t>
            </a:r>
            <a:endParaRPr kumimoji="0" lang="en-GB" sz="4000" b="1" i="0" u="none" strike="noStrike" kern="1200" cap="none" spc="0" normalizeH="0" baseline="0" noProof="0" dirty="0">
              <a:ln>
                <a:noFill/>
              </a:ln>
              <a:solidFill>
                <a:srgbClr val="D11E4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4928775"/>
      </p:ext>
    </p:extLst>
  </p:cSld>
  <p:clrMapOvr>
    <a:masterClrMapping/>
  </p:clrMapOvr>
  <mc:AlternateContent xmlns:mc="http://schemas.openxmlformats.org/markup-compatibility/2006" xmlns:p159="http://schemas.microsoft.com/office/powerpoint/2015/09/main">
    <mc:Choice Requires="p159">
      <p:transition spd="slow" advTm="200">
        <p159:morph option="byObject"/>
      </p:transition>
    </mc:Choice>
    <mc:Fallback xmlns="">
      <p:transition spd="slow" advTm="2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BTFPCENTERX" val="50"/>
  <p:tag name="BTFPCENTERY" val="50"/>
</p:tagLst>
</file>

<file path=ppt/tags/tag4.xml><?xml version="1.0" encoding="utf-8"?>
<p:tagLst xmlns:a="http://schemas.openxmlformats.org/drawingml/2006/main" xmlns:r="http://schemas.openxmlformats.org/officeDocument/2006/relationships" xmlns:p="http://schemas.openxmlformats.org/presentationml/2006/main">
  <p:tag name="BTFPCENTERX" val="50"/>
  <p:tag name="BTFPCENTERY" val="50"/>
</p:tagLst>
</file>

<file path=ppt/theme/theme1.xml><?xml version="1.0" encoding="utf-8"?>
<a:theme xmlns:a="http://schemas.openxmlformats.org/drawingml/2006/main" name="SDX">
  <a:themeElements>
    <a:clrScheme name="Custom 4">
      <a:dk1>
        <a:sysClr val="windowText" lastClr="000000"/>
      </a:dk1>
      <a:lt1>
        <a:sysClr val="window" lastClr="FFFFFF"/>
      </a:lt1>
      <a:dk2>
        <a:srgbClr val="44546A"/>
      </a:dk2>
      <a:lt2>
        <a:srgbClr val="E7E6E6"/>
      </a:lt2>
      <a:accent1>
        <a:srgbClr val="264CC4"/>
      </a:accent1>
      <a:accent2>
        <a:srgbClr val="D6043B"/>
      </a:accent2>
      <a:accent3>
        <a:srgbClr val="D8D8D8"/>
      </a:accent3>
      <a:accent4>
        <a:srgbClr val="FFC000"/>
      </a:accent4>
      <a:accent5>
        <a:srgbClr val="4472C4"/>
      </a:accent5>
      <a:accent6>
        <a:srgbClr val="70AD47"/>
      </a:accent6>
      <a:hlink>
        <a:srgbClr val="264CC4"/>
      </a:hlink>
      <a:folHlink>
        <a:srgbClr val="E7330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SDX">
  <a:themeElements>
    <a:clrScheme name="Custom 4">
      <a:dk1>
        <a:sysClr val="windowText" lastClr="000000"/>
      </a:dk1>
      <a:lt1>
        <a:sysClr val="window" lastClr="FFFFFF"/>
      </a:lt1>
      <a:dk2>
        <a:srgbClr val="44546A"/>
      </a:dk2>
      <a:lt2>
        <a:srgbClr val="E7E6E6"/>
      </a:lt2>
      <a:accent1>
        <a:srgbClr val="264CC4"/>
      </a:accent1>
      <a:accent2>
        <a:srgbClr val="D6043B"/>
      </a:accent2>
      <a:accent3>
        <a:srgbClr val="D8D8D8"/>
      </a:accent3>
      <a:accent4>
        <a:srgbClr val="FFC000"/>
      </a:accent4>
      <a:accent5>
        <a:srgbClr val="4472C4"/>
      </a:accent5>
      <a:accent6>
        <a:srgbClr val="70AD47"/>
      </a:accent6>
      <a:hlink>
        <a:srgbClr val="264CC4"/>
      </a:hlink>
      <a:folHlink>
        <a:srgbClr val="E7330F"/>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 Sodexo EN 2012">
  <a:themeElements>
    <a:clrScheme name="2012-Sodexo-blue">
      <a:dk1>
        <a:srgbClr val="000000"/>
      </a:dk1>
      <a:lt1>
        <a:srgbClr val="FFFFFF"/>
      </a:lt1>
      <a:dk2>
        <a:srgbClr val="2A295C"/>
      </a:dk2>
      <a:lt2>
        <a:srgbClr val="D3D0C9"/>
      </a:lt2>
      <a:accent1>
        <a:srgbClr val="FF0000"/>
      </a:accent1>
      <a:accent2>
        <a:srgbClr val="55547D"/>
      </a:accent2>
      <a:accent3>
        <a:srgbClr val="FF3333"/>
      </a:accent3>
      <a:accent4>
        <a:srgbClr val="9392B6"/>
      </a:accent4>
      <a:accent5>
        <a:srgbClr val="FF6666"/>
      </a:accent5>
      <a:accent6>
        <a:srgbClr val="B7B6CE"/>
      </a:accent6>
      <a:hlink>
        <a:srgbClr val="55547D"/>
      </a:hlink>
      <a:folHlink>
        <a:srgbClr val="D3D0C9"/>
      </a:folHlink>
    </a:clrScheme>
    <a:fontScheme name="Sodex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txDef>
      <a:spPr>
        <a:noFill/>
        <a:ln>
          <a:noFill/>
        </a:ln>
        <a:effectLst/>
      </a:spPr>
      <a:bodyPr vert="horz" wrap="none" lIns="0" tIns="0" rIns="0" bIns="0" numCol="1" rtlCol="0" anchor="t" anchorCtr="0" compatLnSpc="1">
        <a:prstTxWarp prst="textNoShape">
          <a:avLst/>
        </a:prstTxWarp>
        <a:spAutoFit/>
      </a:bodyPr>
      <a:lstStyle>
        <a:defPPr>
          <a:defRPr sz="900" dirty="0" smtClean="0">
            <a:solidFill>
              <a:schemeClr val="tx2"/>
            </a:solidFill>
          </a:defRPr>
        </a:defPPr>
      </a:lstStyle>
    </a:txDef>
  </a:objectDefaults>
  <a:extraClrSchemeLst>
    <a:extraClrScheme>
      <a:clrScheme name="Sodexo EN 2010 1">
        <a:dk1>
          <a:srgbClr val="000000"/>
        </a:dk1>
        <a:lt1>
          <a:srgbClr val="283897"/>
        </a:lt1>
        <a:dk2>
          <a:srgbClr val="283897"/>
        </a:dk2>
        <a:lt2>
          <a:srgbClr val="FFFFFF"/>
        </a:lt2>
        <a:accent1>
          <a:srgbClr val="00A0C6"/>
        </a:accent1>
        <a:accent2>
          <a:srgbClr val="F0037F"/>
        </a:accent2>
        <a:accent3>
          <a:srgbClr val="ACAEC9"/>
        </a:accent3>
        <a:accent4>
          <a:srgbClr val="000000"/>
        </a:accent4>
        <a:accent5>
          <a:srgbClr val="AACDDF"/>
        </a:accent5>
        <a:accent6>
          <a:srgbClr val="D90272"/>
        </a:accent6>
        <a:hlink>
          <a:srgbClr val="A6CB12"/>
        </a:hlink>
        <a:folHlink>
          <a:srgbClr val="BCC2C8"/>
        </a:folHlink>
      </a:clrScheme>
      <a:clrMap bg1="lt1" tx1="dk1" bg2="lt2" tx2="dk2" accent1="accent1" accent2="accent2" accent3="accent3" accent4="accent4" accent5="accent5" accent6="accent6" hlink="hlink" folHlink="folHlink"/>
    </a:extraClrScheme>
    <a:extraClrScheme>
      <a:clrScheme name="Sodexo EN 2010 2">
        <a:dk1>
          <a:srgbClr val="000000"/>
        </a:dk1>
        <a:lt1>
          <a:srgbClr val="7994BF"/>
        </a:lt1>
        <a:dk2>
          <a:srgbClr val="283897"/>
        </a:dk2>
        <a:lt2>
          <a:srgbClr val="FFFFFF"/>
        </a:lt2>
        <a:accent1>
          <a:srgbClr val="983998"/>
        </a:accent1>
        <a:accent2>
          <a:srgbClr val="F0037F"/>
        </a:accent2>
        <a:accent3>
          <a:srgbClr val="BEC8DC"/>
        </a:accent3>
        <a:accent4>
          <a:srgbClr val="000000"/>
        </a:accent4>
        <a:accent5>
          <a:srgbClr val="CAAECA"/>
        </a:accent5>
        <a:accent6>
          <a:srgbClr val="D90272"/>
        </a:accent6>
        <a:hlink>
          <a:srgbClr val="A6CB12"/>
        </a:hlink>
        <a:folHlink>
          <a:srgbClr val="BCC2C8"/>
        </a:folHlink>
      </a:clrScheme>
      <a:clrMap bg1="lt1" tx1="dk1" bg2="lt2" tx2="dk2" accent1="accent1" accent2="accent2" accent3="accent3" accent4="accent4" accent5="accent5" accent6="accent6" hlink="hlink" folHlink="folHlink"/>
    </a:extraClrScheme>
    <a:extraClrScheme>
      <a:clrScheme name="Sodexo EN 2010 3">
        <a:dk1>
          <a:srgbClr val="000000"/>
        </a:dk1>
        <a:lt1>
          <a:srgbClr val="034865"/>
        </a:lt1>
        <a:dk2>
          <a:srgbClr val="283897"/>
        </a:dk2>
        <a:lt2>
          <a:srgbClr val="FFFFFF"/>
        </a:lt2>
        <a:accent1>
          <a:srgbClr val="00A0C6"/>
        </a:accent1>
        <a:accent2>
          <a:srgbClr val="A6CB12"/>
        </a:accent2>
        <a:accent3>
          <a:srgbClr val="AAB1B8"/>
        </a:accent3>
        <a:accent4>
          <a:srgbClr val="000000"/>
        </a:accent4>
        <a:accent5>
          <a:srgbClr val="AACDDF"/>
        </a:accent5>
        <a:accent6>
          <a:srgbClr val="96B80F"/>
        </a:accent6>
        <a:hlink>
          <a:srgbClr val="FFB300"/>
        </a:hlink>
        <a:folHlink>
          <a:srgbClr val="BCC2C8"/>
        </a:folHlink>
      </a:clrScheme>
      <a:clrMap bg1="lt1" tx1="dk1" bg2="lt2" tx2="dk2" accent1="accent1" accent2="accent2" accent3="accent3" accent4="accent4" accent5="accent5" accent6="accent6" hlink="hlink" folHlink="folHlink"/>
    </a:extraClrScheme>
    <a:extraClrScheme>
      <a:clrScheme name="Sodexo EN 2010 4">
        <a:dk1>
          <a:srgbClr val="000000"/>
        </a:dk1>
        <a:lt1>
          <a:srgbClr val="0B72B5"/>
        </a:lt1>
        <a:dk2>
          <a:srgbClr val="283897"/>
        </a:dk2>
        <a:lt2>
          <a:srgbClr val="FFFFFF"/>
        </a:lt2>
        <a:accent1>
          <a:srgbClr val="6CBC58"/>
        </a:accent1>
        <a:accent2>
          <a:srgbClr val="FFB300"/>
        </a:accent2>
        <a:accent3>
          <a:srgbClr val="AABCD7"/>
        </a:accent3>
        <a:accent4>
          <a:srgbClr val="000000"/>
        </a:accent4>
        <a:accent5>
          <a:srgbClr val="BADAB4"/>
        </a:accent5>
        <a:accent6>
          <a:srgbClr val="E7A200"/>
        </a:accent6>
        <a:hlink>
          <a:srgbClr val="F0037F"/>
        </a:hlink>
        <a:folHlink>
          <a:srgbClr val="BCC2C8"/>
        </a:folHlink>
      </a:clrScheme>
      <a:clrMap bg1="lt1" tx1="dk1" bg2="lt2" tx2="dk2" accent1="accent1" accent2="accent2" accent3="accent3" accent4="accent4" accent5="accent5" accent6="accent6" hlink="hlink" folHlink="folHlink"/>
    </a:extraClrScheme>
    <a:extraClrScheme>
      <a:clrScheme name="Sodexo EN 2010 5">
        <a:dk1>
          <a:srgbClr val="000000"/>
        </a:dk1>
        <a:lt1>
          <a:srgbClr val="013B2B"/>
        </a:lt1>
        <a:dk2>
          <a:srgbClr val="283897"/>
        </a:dk2>
        <a:lt2>
          <a:srgbClr val="FFFFFF"/>
        </a:lt2>
        <a:accent1>
          <a:srgbClr val="6CBC58"/>
        </a:accent1>
        <a:accent2>
          <a:srgbClr val="FF0000"/>
        </a:accent2>
        <a:accent3>
          <a:srgbClr val="AAAFAC"/>
        </a:accent3>
        <a:accent4>
          <a:srgbClr val="000000"/>
        </a:accent4>
        <a:accent5>
          <a:srgbClr val="BADAB4"/>
        </a:accent5>
        <a:accent6>
          <a:srgbClr val="E70000"/>
        </a:accent6>
        <a:hlink>
          <a:srgbClr val="FFB300"/>
        </a:hlink>
        <a:folHlink>
          <a:srgbClr val="BCC2C8"/>
        </a:folHlink>
      </a:clrScheme>
      <a:clrMap bg1="lt1" tx1="dk1" bg2="lt2" tx2="dk2" accent1="accent1" accent2="accent2" accent3="accent3" accent4="accent4" accent5="accent5" accent6="accent6" hlink="hlink" folHlink="folHlink"/>
    </a:extraClrScheme>
    <a:extraClrScheme>
      <a:clrScheme name="Sodexo EN 2010 6">
        <a:dk1>
          <a:srgbClr val="000000"/>
        </a:dk1>
        <a:lt1>
          <a:srgbClr val="678442"/>
        </a:lt1>
        <a:dk2>
          <a:srgbClr val="283897"/>
        </a:dk2>
        <a:lt2>
          <a:srgbClr val="FFFFFF"/>
        </a:lt2>
        <a:accent1>
          <a:srgbClr val="983998"/>
        </a:accent1>
        <a:accent2>
          <a:srgbClr val="A6CB12"/>
        </a:accent2>
        <a:accent3>
          <a:srgbClr val="B8C2B0"/>
        </a:accent3>
        <a:accent4>
          <a:srgbClr val="000000"/>
        </a:accent4>
        <a:accent5>
          <a:srgbClr val="CAAECA"/>
        </a:accent5>
        <a:accent6>
          <a:srgbClr val="96B80F"/>
        </a:accent6>
        <a:hlink>
          <a:srgbClr val="FFB300"/>
        </a:hlink>
        <a:folHlink>
          <a:srgbClr val="BCC2C8"/>
        </a:folHlink>
      </a:clrScheme>
      <a:clrMap bg1="lt1" tx1="dk1" bg2="lt2" tx2="dk2" accent1="accent1" accent2="accent2" accent3="accent3" accent4="accent4" accent5="accent5" accent6="accent6" hlink="hlink" folHlink="folHlink"/>
    </a:extraClrScheme>
    <a:extraClrScheme>
      <a:clrScheme name="Sodexo EN 2010 7">
        <a:dk1>
          <a:srgbClr val="000000"/>
        </a:dk1>
        <a:lt1>
          <a:srgbClr val="76AC7D"/>
        </a:lt1>
        <a:dk2>
          <a:srgbClr val="283897"/>
        </a:dk2>
        <a:lt2>
          <a:srgbClr val="FFFFFF"/>
        </a:lt2>
        <a:accent1>
          <a:srgbClr val="00A0C6"/>
        </a:accent1>
        <a:accent2>
          <a:srgbClr val="983998"/>
        </a:accent2>
        <a:accent3>
          <a:srgbClr val="BDD2BF"/>
        </a:accent3>
        <a:accent4>
          <a:srgbClr val="000000"/>
        </a:accent4>
        <a:accent5>
          <a:srgbClr val="AACDDF"/>
        </a:accent5>
        <a:accent6>
          <a:srgbClr val="893389"/>
        </a:accent6>
        <a:hlink>
          <a:srgbClr val="FFE600"/>
        </a:hlink>
        <a:folHlink>
          <a:srgbClr val="BCC2C8"/>
        </a:folHlink>
      </a:clrScheme>
      <a:clrMap bg1="lt1" tx1="dk1" bg2="lt2" tx2="dk2" accent1="accent1" accent2="accent2" accent3="accent3" accent4="accent4" accent5="accent5" accent6="accent6" hlink="hlink" folHlink="folHlink"/>
    </a:extraClrScheme>
    <a:extraClrScheme>
      <a:clrScheme name="Sodexo EN 2010 8">
        <a:dk1>
          <a:srgbClr val="000000"/>
        </a:dk1>
        <a:lt1>
          <a:srgbClr val="7B002F"/>
        </a:lt1>
        <a:dk2>
          <a:srgbClr val="283897"/>
        </a:dk2>
        <a:lt2>
          <a:srgbClr val="FFFFFF"/>
        </a:lt2>
        <a:accent1>
          <a:srgbClr val="FF0000"/>
        </a:accent1>
        <a:accent2>
          <a:srgbClr val="FFB300"/>
        </a:accent2>
        <a:accent3>
          <a:srgbClr val="BFAAAD"/>
        </a:accent3>
        <a:accent4>
          <a:srgbClr val="000000"/>
        </a:accent4>
        <a:accent5>
          <a:srgbClr val="FFAAAA"/>
        </a:accent5>
        <a:accent6>
          <a:srgbClr val="E7A200"/>
        </a:accent6>
        <a:hlink>
          <a:srgbClr val="A6CB12"/>
        </a:hlink>
        <a:folHlink>
          <a:srgbClr val="BCC2C8"/>
        </a:folHlink>
      </a:clrScheme>
      <a:clrMap bg1="lt1" tx1="dk1" bg2="lt2" tx2="dk2" accent1="accent1" accent2="accent2" accent3="accent3" accent4="accent4" accent5="accent5" accent6="accent6" hlink="hlink" folHlink="folHlink"/>
    </a:extraClrScheme>
    <a:extraClrScheme>
      <a:clrScheme name="Sodexo EN 2010 9">
        <a:dk1>
          <a:srgbClr val="000000"/>
        </a:dk1>
        <a:lt1>
          <a:srgbClr val="B0403C"/>
        </a:lt1>
        <a:dk2>
          <a:srgbClr val="283897"/>
        </a:dk2>
        <a:lt2>
          <a:srgbClr val="FFFFFF"/>
        </a:lt2>
        <a:accent1>
          <a:srgbClr val="6CBC58"/>
        </a:accent1>
        <a:accent2>
          <a:srgbClr val="00A0C6"/>
        </a:accent2>
        <a:accent3>
          <a:srgbClr val="D4AFAF"/>
        </a:accent3>
        <a:accent4>
          <a:srgbClr val="000000"/>
        </a:accent4>
        <a:accent5>
          <a:srgbClr val="BADAB4"/>
        </a:accent5>
        <a:accent6>
          <a:srgbClr val="0091B3"/>
        </a:accent6>
        <a:hlink>
          <a:srgbClr val="FFE600"/>
        </a:hlink>
        <a:folHlink>
          <a:srgbClr val="BCC2C8"/>
        </a:folHlink>
      </a:clrScheme>
      <a:clrMap bg1="lt1" tx1="dk1" bg2="lt2" tx2="dk2" accent1="accent1" accent2="accent2" accent3="accent3" accent4="accent4" accent5="accent5" accent6="accent6" hlink="hlink" folHlink="folHlink"/>
    </a:extraClrScheme>
    <a:extraClrScheme>
      <a:clrScheme name="Sodexo EN 2010 10">
        <a:dk1>
          <a:srgbClr val="000000"/>
        </a:dk1>
        <a:lt1>
          <a:srgbClr val="C876A2"/>
        </a:lt1>
        <a:dk2>
          <a:srgbClr val="283897"/>
        </a:dk2>
        <a:lt2>
          <a:srgbClr val="FFFFFF"/>
        </a:lt2>
        <a:accent1>
          <a:srgbClr val="F0037F"/>
        </a:accent1>
        <a:accent2>
          <a:srgbClr val="6CBC58"/>
        </a:accent2>
        <a:accent3>
          <a:srgbClr val="E0BDCE"/>
        </a:accent3>
        <a:accent4>
          <a:srgbClr val="000000"/>
        </a:accent4>
        <a:accent5>
          <a:srgbClr val="F6AAC0"/>
        </a:accent5>
        <a:accent6>
          <a:srgbClr val="61AA4F"/>
        </a:accent6>
        <a:hlink>
          <a:srgbClr val="FFE600"/>
        </a:hlink>
        <a:folHlink>
          <a:srgbClr val="BCC2C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1216_Saffron_Sodexo_PPT_Template">
  <a:themeElements>
    <a:clrScheme name="Sodexo_colors_2017">
      <a:dk1>
        <a:srgbClr val="000000"/>
      </a:dk1>
      <a:lt1>
        <a:srgbClr val="FFFFFF"/>
      </a:lt1>
      <a:dk2>
        <a:srgbClr val="7F7F7F"/>
      </a:dk2>
      <a:lt2>
        <a:srgbClr val="D3D0C9"/>
      </a:lt2>
      <a:accent1>
        <a:srgbClr val="2A295C"/>
      </a:accent1>
      <a:accent2>
        <a:srgbClr val="FF0000"/>
      </a:accent2>
      <a:accent3>
        <a:srgbClr val="8282DC"/>
      </a:accent3>
      <a:accent4>
        <a:srgbClr val="D2DC28"/>
      </a:accent4>
      <a:accent5>
        <a:srgbClr val="CC1480"/>
      </a:accent5>
      <a:accent6>
        <a:srgbClr val="FF9673"/>
      </a:accent6>
      <a:hlink>
        <a:srgbClr val="8282DC"/>
      </a:hlink>
      <a:folHlink>
        <a:srgbClr val="3CDCC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dexo_PPTtemplate16X9_NewColors_EN" id="{9EB8B76B-E5B1-654F-AA70-782E27F73ABC}" vid="{49365321-0B59-234C-B39B-C89994991D72}"/>
    </a:ext>
  </a:extLst>
</a:theme>
</file>

<file path=ppt/theme/theme5.xml><?xml version="1.0" encoding="utf-8"?>
<a:theme xmlns:a="http://schemas.openxmlformats.org/drawingml/2006/main" name="Sodexo_FR_2012_format_16_9">
  <a:themeElements>
    <a:clrScheme name="2012-Sodexo-blue">
      <a:dk1>
        <a:srgbClr val="000000"/>
      </a:dk1>
      <a:lt1>
        <a:srgbClr val="FFFFFF"/>
      </a:lt1>
      <a:dk2>
        <a:srgbClr val="2A295C"/>
      </a:dk2>
      <a:lt2>
        <a:srgbClr val="D3D0C9"/>
      </a:lt2>
      <a:accent1>
        <a:srgbClr val="FF0000"/>
      </a:accent1>
      <a:accent2>
        <a:srgbClr val="55547D"/>
      </a:accent2>
      <a:accent3>
        <a:srgbClr val="FF3333"/>
      </a:accent3>
      <a:accent4>
        <a:srgbClr val="9392B6"/>
      </a:accent4>
      <a:accent5>
        <a:srgbClr val="FF6666"/>
      </a:accent5>
      <a:accent6>
        <a:srgbClr val="B7B6CE"/>
      </a:accent6>
      <a:hlink>
        <a:srgbClr val="55547D"/>
      </a:hlink>
      <a:folHlink>
        <a:srgbClr val="D3D0C9"/>
      </a:folHlink>
    </a:clrScheme>
    <a:fontScheme name="Sodex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Sodexo EN 2010 1">
        <a:dk1>
          <a:srgbClr val="000000"/>
        </a:dk1>
        <a:lt1>
          <a:srgbClr val="283897"/>
        </a:lt1>
        <a:dk2>
          <a:srgbClr val="283897"/>
        </a:dk2>
        <a:lt2>
          <a:srgbClr val="FFFFFF"/>
        </a:lt2>
        <a:accent1>
          <a:srgbClr val="00A0C6"/>
        </a:accent1>
        <a:accent2>
          <a:srgbClr val="F0037F"/>
        </a:accent2>
        <a:accent3>
          <a:srgbClr val="ACAEC9"/>
        </a:accent3>
        <a:accent4>
          <a:srgbClr val="000000"/>
        </a:accent4>
        <a:accent5>
          <a:srgbClr val="AACDDF"/>
        </a:accent5>
        <a:accent6>
          <a:srgbClr val="D90272"/>
        </a:accent6>
        <a:hlink>
          <a:srgbClr val="A6CB12"/>
        </a:hlink>
        <a:folHlink>
          <a:srgbClr val="BCC2C8"/>
        </a:folHlink>
      </a:clrScheme>
      <a:clrMap bg1="lt1" tx1="dk1" bg2="lt2" tx2="dk2" accent1="accent1" accent2="accent2" accent3="accent3" accent4="accent4" accent5="accent5" accent6="accent6" hlink="hlink" folHlink="folHlink"/>
    </a:extraClrScheme>
    <a:extraClrScheme>
      <a:clrScheme name="Sodexo EN 2010 2">
        <a:dk1>
          <a:srgbClr val="000000"/>
        </a:dk1>
        <a:lt1>
          <a:srgbClr val="7994BF"/>
        </a:lt1>
        <a:dk2>
          <a:srgbClr val="283897"/>
        </a:dk2>
        <a:lt2>
          <a:srgbClr val="FFFFFF"/>
        </a:lt2>
        <a:accent1>
          <a:srgbClr val="983998"/>
        </a:accent1>
        <a:accent2>
          <a:srgbClr val="F0037F"/>
        </a:accent2>
        <a:accent3>
          <a:srgbClr val="BEC8DC"/>
        </a:accent3>
        <a:accent4>
          <a:srgbClr val="000000"/>
        </a:accent4>
        <a:accent5>
          <a:srgbClr val="CAAECA"/>
        </a:accent5>
        <a:accent6>
          <a:srgbClr val="D90272"/>
        </a:accent6>
        <a:hlink>
          <a:srgbClr val="A6CB12"/>
        </a:hlink>
        <a:folHlink>
          <a:srgbClr val="BCC2C8"/>
        </a:folHlink>
      </a:clrScheme>
      <a:clrMap bg1="lt1" tx1="dk1" bg2="lt2" tx2="dk2" accent1="accent1" accent2="accent2" accent3="accent3" accent4="accent4" accent5="accent5" accent6="accent6" hlink="hlink" folHlink="folHlink"/>
    </a:extraClrScheme>
    <a:extraClrScheme>
      <a:clrScheme name="Sodexo EN 2010 3">
        <a:dk1>
          <a:srgbClr val="000000"/>
        </a:dk1>
        <a:lt1>
          <a:srgbClr val="034865"/>
        </a:lt1>
        <a:dk2>
          <a:srgbClr val="283897"/>
        </a:dk2>
        <a:lt2>
          <a:srgbClr val="FFFFFF"/>
        </a:lt2>
        <a:accent1>
          <a:srgbClr val="00A0C6"/>
        </a:accent1>
        <a:accent2>
          <a:srgbClr val="A6CB12"/>
        </a:accent2>
        <a:accent3>
          <a:srgbClr val="AAB1B8"/>
        </a:accent3>
        <a:accent4>
          <a:srgbClr val="000000"/>
        </a:accent4>
        <a:accent5>
          <a:srgbClr val="AACDDF"/>
        </a:accent5>
        <a:accent6>
          <a:srgbClr val="96B80F"/>
        </a:accent6>
        <a:hlink>
          <a:srgbClr val="FFB300"/>
        </a:hlink>
        <a:folHlink>
          <a:srgbClr val="BCC2C8"/>
        </a:folHlink>
      </a:clrScheme>
      <a:clrMap bg1="lt1" tx1="dk1" bg2="lt2" tx2="dk2" accent1="accent1" accent2="accent2" accent3="accent3" accent4="accent4" accent5="accent5" accent6="accent6" hlink="hlink" folHlink="folHlink"/>
    </a:extraClrScheme>
    <a:extraClrScheme>
      <a:clrScheme name="Sodexo EN 2010 4">
        <a:dk1>
          <a:srgbClr val="000000"/>
        </a:dk1>
        <a:lt1>
          <a:srgbClr val="0B72B5"/>
        </a:lt1>
        <a:dk2>
          <a:srgbClr val="283897"/>
        </a:dk2>
        <a:lt2>
          <a:srgbClr val="FFFFFF"/>
        </a:lt2>
        <a:accent1>
          <a:srgbClr val="6CBC58"/>
        </a:accent1>
        <a:accent2>
          <a:srgbClr val="FFB300"/>
        </a:accent2>
        <a:accent3>
          <a:srgbClr val="AABCD7"/>
        </a:accent3>
        <a:accent4>
          <a:srgbClr val="000000"/>
        </a:accent4>
        <a:accent5>
          <a:srgbClr val="BADAB4"/>
        </a:accent5>
        <a:accent6>
          <a:srgbClr val="E7A200"/>
        </a:accent6>
        <a:hlink>
          <a:srgbClr val="F0037F"/>
        </a:hlink>
        <a:folHlink>
          <a:srgbClr val="BCC2C8"/>
        </a:folHlink>
      </a:clrScheme>
      <a:clrMap bg1="lt1" tx1="dk1" bg2="lt2" tx2="dk2" accent1="accent1" accent2="accent2" accent3="accent3" accent4="accent4" accent5="accent5" accent6="accent6" hlink="hlink" folHlink="folHlink"/>
    </a:extraClrScheme>
    <a:extraClrScheme>
      <a:clrScheme name="Sodexo EN 2010 5">
        <a:dk1>
          <a:srgbClr val="000000"/>
        </a:dk1>
        <a:lt1>
          <a:srgbClr val="013B2B"/>
        </a:lt1>
        <a:dk2>
          <a:srgbClr val="283897"/>
        </a:dk2>
        <a:lt2>
          <a:srgbClr val="FFFFFF"/>
        </a:lt2>
        <a:accent1>
          <a:srgbClr val="6CBC58"/>
        </a:accent1>
        <a:accent2>
          <a:srgbClr val="FF0000"/>
        </a:accent2>
        <a:accent3>
          <a:srgbClr val="AAAFAC"/>
        </a:accent3>
        <a:accent4>
          <a:srgbClr val="000000"/>
        </a:accent4>
        <a:accent5>
          <a:srgbClr val="BADAB4"/>
        </a:accent5>
        <a:accent6>
          <a:srgbClr val="E70000"/>
        </a:accent6>
        <a:hlink>
          <a:srgbClr val="FFB300"/>
        </a:hlink>
        <a:folHlink>
          <a:srgbClr val="BCC2C8"/>
        </a:folHlink>
      </a:clrScheme>
      <a:clrMap bg1="lt1" tx1="dk1" bg2="lt2" tx2="dk2" accent1="accent1" accent2="accent2" accent3="accent3" accent4="accent4" accent5="accent5" accent6="accent6" hlink="hlink" folHlink="folHlink"/>
    </a:extraClrScheme>
    <a:extraClrScheme>
      <a:clrScheme name="Sodexo EN 2010 6">
        <a:dk1>
          <a:srgbClr val="000000"/>
        </a:dk1>
        <a:lt1>
          <a:srgbClr val="678442"/>
        </a:lt1>
        <a:dk2>
          <a:srgbClr val="283897"/>
        </a:dk2>
        <a:lt2>
          <a:srgbClr val="FFFFFF"/>
        </a:lt2>
        <a:accent1>
          <a:srgbClr val="983998"/>
        </a:accent1>
        <a:accent2>
          <a:srgbClr val="A6CB12"/>
        </a:accent2>
        <a:accent3>
          <a:srgbClr val="B8C2B0"/>
        </a:accent3>
        <a:accent4>
          <a:srgbClr val="000000"/>
        </a:accent4>
        <a:accent5>
          <a:srgbClr val="CAAECA"/>
        </a:accent5>
        <a:accent6>
          <a:srgbClr val="96B80F"/>
        </a:accent6>
        <a:hlink>
          <a:srgbClr val="FFB300"/>
        </a:hlink>
        <a:folHlink>
          <a:srgbClr val="BCC2C8"/>
        </a:folHlink>
      </a:clrScheme>
      <a:clrMap bg1="lt1" tx1="dk1" bg2="lt2" tx2="dk2" accent1="accent1" accent2="accent2" accent3="accent3" accent4="accent4" accent5="accent5" accent6="accent6" hlink="hlink" folHlink="folHlink"/>
    </a:extraClrScheme>
    <a:extraClrScheme>
      <a:clrScheme name="Sodexo EN 2010 7">
        <a:dk1>
          <a:srgbClr val="000000"/>
        </a:dk1>
        <a:lt1>
          <a:srgbClr val="76AC7D"/>
        </a:lt1>
        <a:dk2>
          <a:srgbClr val="283897"/>
        </a:dk2>
        <a:lt2>
          <a:srgbClr val="FFFFFF"/>
        </a:lt2>
        <a:accent1>
          <a:srgbClr val="00A0C6"/>
        </a:accent1>
        <a:accent2>
          <a:srgbClr val="983998"/>
        </a:accent2>
        <a:accent3>
          <a:srgbClr val="BDD2BF"/>
        </a:accent3>
        <a:accent4>
          <a:srgbClr val="000000"/>
        </a:accent4>
        <a:accent5>
          <a:srgbClr val="AACDDF"/>
        </a:accent5>
        <a:accent6>
          <a:srgbClr val="893389"/>
        </a:accent6>
        <a:hlink>
          <a:srgbClr val="FFE600"/>
        </a:hlink>
        <a:folHlink>
          <a:srgbClr val="BCC2C8"/>
        </a:folHlink>
      </a:clrScheme>
      <a:clrMap bg1="lt1" tx1="dk1" bg2="lt2" tx2="dk2" accent1="accent1" accent2="accent2" accent3="accent3" accent4="accent4" accent5="accent5" accent6="accent6" hlink="hlink" folHlink="folHlink"/>
    </a:extraClrScheme>
    <a:extraClrScheme>
      <a:clrScheme name="Sodexo EN 2010 8">
        <a:dk1>
          <a:srgbClr val="000000"/>
        </a:dk1>
        <a:lt1>
          <a:srgbClr val="7B002F"/>
        </a:lt1>
        <a:dk2>
          <a:srgbClr val="283897"/>
        </a:dk2>
        <a:lt2>
          <a:srgbClr val="FFFFFF"/>
        </a:lt2>
        <a:accent1>
          <a:srgbClr val="FF0000"/>
        </a:accent1>
        <a:accent2>
          <a:srgbClr val="FFB300"/>
        </a:accent2>
        <a:accent3>
          <a:srgbClr val="BFAAAD"/>
        </a:accent3>
        <a:accent4>
          <a:srgbClr val="000000"/>
        </a:accent4>
        <a:accent5>
          <a:srgbClr val="FFAAAA"/>
        </a:accent5>
        <a:accent6>
          <a:srgbClr val="E7A200"/>
        </a:accent6>
        <a:hlink>
          <a:srgbClr val="A6CB12"/>
        </a:hlink>
        <a:folHlink>
          <a:srgbClr val="BCC2C8"/>
        </a:folHlink>
      </a:clrScheme>
      <a:clrMap bg1="lt1" tx1="dk1" bg2="lt2" tx2="dk2" accent1="accent1" accent2="accent2" accent3="accent3" accent4="accent4" accent5="accent5" accent6="accent6" hlink="hlink" folHlink="folHlink"/>
    </a:extraClrScheme>
    <a:extraClrScheme>
      <a:clrScheme name="Sodexo EN 2010 9">
        <a:dk1>
          <a:srgbClr val="000000"/>
        </a:dk1>
        <a:lt1>
          <a:srgbClr val="B0403C"/>
        </a:lt1>
        <a:dk2>
          <a:srgbClr val="283897"/>
        </a:dk2>
        <a:lt2>
          <a:srgbClr val="FFFFFF"/>
        </a:lt2>
        <a:accent1>
          <a:srgbClr val="6CBC58"/>
        </a:accent1>
        <a:accent2>
          <a:srgbClr val="00A0C6"/>
        </a:accent2>
        <a:accent3>
          <a:srgbClr val="D4AFAF"/>
        </a:accent3>
        <a:accent4>
          <a:srgbClr val="000000"/>
        </a:accent4>
        <a:accent5>
          <a:srgbClr val="BADAB4"/>
        </a:accent5>
        <a:accent6>
          <a:srgbClr val="0091B3"/>
        </a:accent6>
        <a:hlink>
          <a:srgbClr val="FFE600"/>
        </a:hlink>
        <a:folHlink>
          <a:srgbClr val="BCC2C8"/>
        </a:folHlink>
      </a:clrScheme>
      <a:clrMap bg1="lt1" tx1="dk1" bg2="lt2" tx2="dk2" accent1="accent1" accent2="accent2" accent3="accent3" accent4="accent4" accent5="accent5" accent6="accent6" hlink="hlink" folHlink="folHlink"/>
    </a:extraClrScheme>
    <a:extraClrScheme>
      <a:clrScheme name="Sodexo EN 2010 10">
        <a:dk1>
          <a:srgbClr val="000000"/>
        </a:dk1>
        <a:lt1>
          <a:srgbClr val="C876A2"/>
        </a:lt1>
        <a:dk2>
          <a:srgbClr val="283897"/>
        </a:dk2>
        <a:lt2>
          <a:srgbClr val="FFFFFF"/>
        </a:lt2>
        <a:accent1>
          <a:srgbClr val="F0037F"/>
        </a:accent1>
        <a:accent2>
          <a:srgbClr val="6CBC58"/>
        </a:accent2>
        <a:accent3>
          <a:srgbClr val="E0BDCE"/>
        </a:accent3>
        <a:accent4>
          <a:srgbClr val="000000"/>
        </a:accent4>
        <a:accent5>
          <a:srgbClr val="F6AAC0"/>
        </a:accent5>
        <a:accent6>
          <a:srgbClr val="61AA4F"/>
        </a:accent6>
        <a:hlink>
          <a:srgbClr val="FFE600"/>
        </a:hlink>
        <a:folHlink>
          <a:srgbClr val="BCC2C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odexoPPTTemplateMarch2018">
  <a:themeElements>
    <a:clrScheme name="Sodexo_Mar2018">
      <a:dk1>
        <a:srgbClr val="000000"/>
      </a:dk1>
      <a:lt1>
        <a:srgbClr val="FFFFFF"/>
      </a:lt1>
      <a:dk2>
        <a:srgbClr val="2A295C"/>
      </a:dk2>
      <a:lt2>
        <a:srgbClr val="D3D0C9"/>
      </a:lt2>
      <a:accent1>
        <a:srgbClr val="FF0000"/>
      </a:accent1>
      <a:accent2>
        <a:srgbClr val="8282DC"/>
      </a:accent2>
      <a:accent3>
        <a:srgbClr val="3CDCC8"/>
      </a:accent3>
      <a:accent4>
        <a:srgbClr val="D2DC28"/>
      </a:accent4>
      <a:accent5>
        <a:srgbClr val="FF9673"/>
      </a:accent5>
      <a:accent6>
        <a:srgbClr val="CC1480"/>
      </a:accent6>
      <a:hlink>
        <a:srgbClr val="8282DC"/>
      </a:hlink>
      <a:folHlink>
        <a:srgbClr val="D3D0C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dexo_PPTtemplate16X9_NewColors_EN" id="{9EB8B76B-E5B1-654F-AA70-782E27F73ABC}" vid="{49365321-0B59-234C-B39B-C89994991D72}"/>
    </a:ext>
  </a:extLst>
</a:theme>
</file>

<file path=ppt/theme/theme7.xml><?xml version="1.0" encoding="utf-8"?>
<a:theme xmlns:a="http://schemas.openxmlformats.org/drawingml/2006/main" name="3_Sodexo_16.9">
  <a:themeElements>
    <a:clrScheme name="Sodexo_16.9">
      <a:dk1>
        <a:srgbClr val="000000"/>
      </a:dk1>
      <a:lt1>
        <a:srgbClr val="FFFFFF"/>
      </a:lt1>
      <a:dk2>
        <a:srgbClr val="2A295C"/>
      </a:dk2>
      <a:lt2>
        <a:srgbClr val="D6D6D6"/>
      </a:lt2>
      <a:accent1>
        <a:srgbClr val="FF0000"/>
      </a:accent1>
      <a:accent2>
        <a:srgbClr val="2A295C"/>
      </a:accent2>
      <a:accent3>
        <a:srgbClr val="009900"/>
      </a:accent3>
      <a:accent4>
        <a:srgbClr val="FCD64D"/>
      </a:accent4>
      <a:accent5>
        <a:srgbClr val="858585"/>
      </a:accent5>
      <a:accent6>
        <a:srgbClr val="B4B4B4"/>
      </a:accent6>
      <a:hlink>
        <a:srgbClr val="0D0D73"/>
      </a:hlink>
      <a:folHlink>
        <a:srgbClr val="040446"/>
      </a:folHlink>
    </a:clrScheme>
    <a:fontScheme name="Sodexo_16.9">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w="9525" cap="flat" cmpd="sng" algn="ctr">
          <a:noFill/>
          <a:prstDash val="solid"/>
          <a:miter lim="800000"/>
          <a:headEnd type="none" w="med" len="med"/>
          <a:tailEnd type="none" w="med" len="med"/>
        </a:ln>
      </a:spPr>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defPPr marL="0" indent="0" algn="ctr">
          <a:buNone/>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9525" cap="flat">
          <a:solidFill>
            <a:schemeClr val="tx1"/>
          </a:solidFill>
          <a:miter lim="800000"/>
          <a:tailEnd type="none" w="med" len="lg"/>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36000" tIns="36000" rIns="36000" bIns="36000" rtlCol="0">
        <a:spAutoFit/>
      </a:bodyPr>
      <a:lstStyle>
        <a:defPPr marL="0" indent="0">
          <a:buNone/>
          <a:defRPr sz="1600" dirty="0" err="1" smtClean="0">
            <a:solidFill>
              <a:schemeClr val="tx2"/>
            </a:solidFill>
          </a:defRPr>
        </a:defPPr>
      </a:lstStyle>
    </a:txDef>
  </a:objectDefaults>
  <a:extraClrSchemeLst/>
  <a:extLst>
    <a:ext uri="{05A4C25C-085E-4340-85A3-A5531E510DB2}">
      <thm15:themeFamily xmlns:thm15="http://schemas.microsoft.com/office/thememl/2012/main" name="Sodexo_16.9.potx" id="{CBAA198D-EA0D-4B36-AC58-977C9EEE3C3C}" vid="{75BF8C61-24AE-4ABC-9416-2E65163F60A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31210A6F7D684B9FD7AB430A611832" ma:contentTypeVersion="10" ma:contentTypeDescription="Create a new document." ma:contentTypeScope="" ma:versionID="e639f2aba6175d9fc50d7f2a251995a1">
  <xsd:schema xmlns:xsd="http://www.w3.org/2001/XMLSchema" xmlns:xs="http://www.w3.org/2001/XMLSchema" xmlns:p="http://schemas.microsoft.com/office/2006/metadata/properties" xmlns:ns3="e532e816-61c7-40f4-b075-2e29c6ad9cda" xmlns:ns4="85bfe456-545f-45c4-8813-1be2f972e7b5" targetNamespace="http://schemas.microsoft.com/office/2006/metadata/properties" ma:root="true" ma:fieldsID="1251612be1bbf7b0c7a5fe2cc6da408a" ns3:_="" ns4:_="">
    <xsd:import namespace="e532e816-61c7-40f4-b075-2e29c6ad9cda"/>
    <xsd:import namespace="85bfe456-545f-45c4-8813-1be2f972e7b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32e816-61c7-40f4-b075-2e29c6ad9c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fe456-545f-45c4-8813-1be2f972e7b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5bfe456-545f-45c4-8813-1be2f972e7b5">
      <UserInfo>
        <DisplayName>Nicholas Werran</DisplayName>
        <AccountId>13</AccountId>
        <AccountType/>
      </UserInfo>
      <UserInfo>
        <DisplayName>Matt Finucane</DisplayName>
        <AccountId>59</AccountId>
        <AccountType/>
      </UserInfo>
      <UserInfo>
        <DisplayName>Dominic Corfield</DisplayName>
        <AccountId>19</AccountId>
        <AccountType/>
      </UserInfo>
      <UserInfo>
        <DisplayName>Office Members</DisplayName>
        <AccountId>472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732FF6-52AA-43C6-BFB5-8F6B3E7FC5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32e816-61c7-40f4-b075-2e29c6ad9cda"/>
    <ds:schemaRef ds:uri="85bfe456-545f-45c4-8813-1be2f972e7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CFC0C0-ABC7-448B-AB56-792C5AB88DB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85bfe456-545f-45c4-8813-1be2f972e7b5"/>
    <ds:schemaRef ds:uri="http://purl.org/dc/terms/"/>
    <ds:schemaRef ds:uri="http://schemas.openxmlformats.org/package/2006/metadata/core-properties"/>
    <ds:schemaRef ds:uri="e532e816-61c7-40f4-b075-2e29c6ad9cda"/>
    <ds:schemaRef ds:uri="http://www.w3.org/XML/1998/namespace"/>
    <ds:schemaRef ds:uri="http://purl.org/dc/dcmitype/"/>
  </ds:schemaRefs>
</ds:datastoreItem>
</file>

<file path=customXml/itemProps3.xml><?xml version="1.0" encoding="utf-8"?>
<ds:datastoreItem xmlns:ds="http://schemas.openxmlformats.org/officeDocument/2006/customXml" ds:itemID="{FF930D01-1CA6-41B4-ABFF-0BD1200FA5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1309</Words>
  <Application>Microsoft Office PowerPoint</Application>
  <PresentationFormat>Widescreen</PresentationFormat>
  <Paragraphs>273</Paragraphs>
  <Slides>32</Slides>
  <Notes>18</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32</vt:i4>
      </vt:variant>
    </vt:vector>
  </HeadingPairs>
  <TitlesOfParts>
    <vt:vector size="52" baseType="lpstr">
      <vt:lpstr>Arial</vt:lpstr>
      <vt:lpstr>Calibri</vt:lpstr>
      <vt:lpstr>Century Gothic</vt:lpstr>
      <vt:lpstr>Gadugi</vt:lpstr>
      <vt:lpstr>Gill Sans MT</vt:lpstr>
      <vt:lpstr>Impact</vt:lpstr>
      <vt:lpstr>Sansa Pro Normal</vt:lpstr>
      <vt:lpstr>Sansa Pro SemiBold</vt:lpstr>
      <vt:lpstr>Segoe UI</vt:lpstr>
      <vt:lpstr>Symbol</vt:lpstr>
      <vt:lpstr>Tw Cen MT</vt:lpstr>
      <vt:lpstr>Wingdings</vt:lpstr>
      <vt:lpstr>SDX</vt:lpstr>
      <vt:lpstr>7_SDX</vt:lpstr>
      <vt:lpstr>Template Sodexo EN 2012</vt:lpstr>
      <vt:lpstr>161216_Saffron_Sodexo_PPT_Template</vt:lpstr>
      <vt:lpstr>Sodexo_FR_2012_format_16_9</vt:lpstr>
      <vt:lpstr>SodexoPPTTemplateMarch2018</vt:lpstr>
      <vt:lpstr>3_Sodexo_16.9</vt:lpstr>
      <vt:lpstr>think-cell Slide</vt:lpstr>
      <vt:lpstr>Empowering Place-Based Health</vt:lpstr>
      <vt:lpstr>Digmoor Estate, West Lancashire</vt:lpstr>
      <vt:lpstr>The Playbook</vt:lpstr>
      <vt:lpstr>Portsmouth: Family-first approach  to tackling social isolation</vt:lpstr>
      <vt:lpstr>Portsmouth: Family-first approach  to tackling social isolation</vt:lpstr>
      <vt:lpstr>Somerset</vt:lpstr>
      <vt:lpstr>Somerset</vt:lpstr>
      <vt:lpstr>Somerset</vt:lpstr>
      <vt:lpstr>Somerset</vt:lpstr>
      <vt:lpstr>Somerset</vt:lpstr>
      <vt:lpstr>Somerset</vt:lpstr>
      <vt:lpstr>Somerset</vt:lpstr>
      <vt:lpstr>Somerset</vt:lpstr>
      <vt:lpstr>Somerset</vt:lpstr>
      <vt:lpstr>Somerset: Helping to manage an ageing pop. through the Lens of Younger Generations</vt:lpstr>
      <vt:lpstr>Somerset: Helping to manage an ageing pop. through the Lens of Younger Generations</vt:lpstr>
      <vt:lpstr>North East Essex</vt:lpstr>
      <vt:lpstr>North East Essex</vt:lpstr>
      <vt:lpstr>North East Essex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Sodexo – Leading from the front…</vt:lpstr>
      <vt:lpstr>Our Public Service Pledge: Focus on Outcomes not Outputs = Value</vt:lpstr>
      <vt:lpstr>Our Public Service Pledge: 18 Commitments</vt:lpstr>
      <vt:lpstr>Our Public Service Pledge: Commitments</vt:lpstr>
      <vt:lpstr>Thank you!</vt:lpstr>
      <vt:lpstr>To find out more about Sodexo and their Public Service Pledge visit UK.Sodexo.com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Partnership</dc:title>
  <dc:creator/>
  <cp:lastModifiedBy/>
  <cp:revision>1</cp:revision>
  <dcterms:created xsi:type="dcterms:W3CDTF">2017-04-11T11:07:13Z</dcterms:created>
  <dcterms:modified xsi:type="dcterms:W3CDTF">2019-11-14T09:07:52Z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0x010100E731210A6F7D684B9FD7AB430A611832</vt:lpwstr>
  </property>
</Properties>
</file>